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 ContentType="image/tiff"/>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charts/chart1.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notesSlides/notesSlide21.xml" ContentType="application/vnd.openxmlformats-officedocument.presentationml.notesSlide+xml"/>
  <Override PartName="/ppt/tags/tag3.xml" ContentType="application/vnd.openxmlformats-officedocument.presentationml.tags+xml"/>
  <Override PartName="/ppt/notesSlides/notesSlide22.xml" ContentType="application/vnd.openxmlformats-officedocument.presentationml.notesSlide+xml"/>
  <Override PartName="/ppt/tags/tag4.xml" ContentType="application/vnd.openxmlformats-officedocument.presentationml.tags+xml"/>
  <Override PartName="/ppt/notesSlides/notesSlide2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7.xml" ContentType="application/vnd.openxmlformats-officedocument.presentationml.tags+xml"/>
  <Override PartName="/ppt/notesSlides/notesSlide27.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1.xml" ContentType="application/vnd.openxmlformats-officedocument.presentationml.tags+xml"/>
  <Override PartName="/ppt/tags/tag12.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8" r:id="rId5"/>
    <p:sldMasterId id="2147483710" r:id="rId6"/>
    <p:sldMasterId id="2147483723" r:id="rId7"/>
  </p:sldMasterIdLst>
  <p:notesMasterIdLst>
    <p:notesMasterId r:id="rId82"/>
  </p:notesMasterIdLst>
  <p:handoutMasterIdLst>
    <p:handoutMasterId r:id="rId83"/>
  </p:handoutMasterIdLst>
  <p:sldIdLst>
    <p:sldId id="258" r:id="rId8"/>
    <p:sldId id="316" r:id="rId9"/>
    <p:sldId id="353" r:id="rId10"/>
    <p:sldId id="319" r:id="rId11"/>
    <p:sldId id="355" r:id="rId12"/>
    <p:sldId id="692" r:id="rId13"/>
    <p:sldId id="1143" r:id="rId14"/>
    <p:sldId id="1148" r:id="rId15"/>
    <p:sldId id="1146" r:id="rId16"/>
    <p:sldId id="1147" r:id="rId17"/>
    <p:sldId id="1150" r:id="rId18"/>
    <p:sldId id="1739" r:id="rId19"/>
    <p:sldId id="1226" r:id="rId20"/>
    <p:sldId id="1717" r:id="rId21"/>
    <p:sldId id="1156" r:id="rId22"/>
    <p:sldId id="1718" r:id="rId23"/>
    <p:sldId id="908" r:id="rId24"/>
    <p:sldId id="1720" r:id="rId25"/>
    <p:sldId id="1161" r:id="rId26"/>
    <p:sldId id="1721" r:id="rId27"/>
    <p:sldId id="545" r:id="rId28"/>
    <p:sldId id="1141" r:id="rId29"/>
    <p:sldId id="1722" r:id="rId30"/>
    <p:sldId id="1723" r:id="rId31"/>
    <p:sldId id="1724" r:id="rId32"/>
    <p:sldId id="1725" r:id="rId33"/>
    <p:sldId id="532" r:id="rId34"/>
    <p:sldId id="1068" r:id="rId35"/>
    <p:sldId id="1153" r:id="rId36"/>
    <p:sldId id="543" r:id="rId37"/>
    <p:sldId id="956" r:id="rId38"/>
    <p:sldId id="398" r:id="rId39"/>
    <p:sldId id="1154" r:id="rId40"/>
    <p:sldId id="439" r:id="rId41"/>
    <p:sldId id="431" r:id="rId42"/>
    <p:sldId id="1695" r:id="rId43"/>
    <p:sldId id="1728" r:id="rId44"/>
    <p:sldId id="1729" r:id="rId45"/>
    <p:sldId id="1686" r:id="rId46"/>
    <p:sldId id="1696" r:id="rId47"/>
    <p:sldId id="952" r:id="rId48"/>
    <p:sldId id="1730" r:id="rId49"/>
    <p:sldId id="1731" r:id="rId50"/>
    <p:sldId id="1727" r:id="rId51"/>
    <p:sldId id="1732" r:id="rId52"/>
    <p:sldId id="1733" r:id="rId53"/>
    <p:sldId id="944" r:id="rId54"/>
    <p:sldId id="950" r:id="rId55"/>
    <p:sldId id="975" r:id="rId56"/>
    <p:sldId id="977" r:id="rId57"/>
    <p:sldId id="1155" r:id="rId58"/>
    <p:sldId id="504" r:id="rId59"/>
    <p:sldId id="526" r:id="rId60"/>
    <p:sldId id="1737" r:id="rId61"/>
    <p:sldId id="1738" r:id="rId62"/>
    <p:sldId id="529" r:id="rId63"/>
    <p:sldId id="929" r:id="rId64"/>
    <p:sldId id="1736" r:id="rId65"/>
    <p:sldId id="932" r:id="rId66"/>
    <p:sldId id="499" r:id="rId67"/>
    <p:sldId id="1140" r:id="rId68"/>
    <p:sldId id="1137" r:id="rId69"/>
    <p:sldId id="1135" r:id="rId70"/>
    <p:sldId id="531" r:id="rId71"/>
    <p:sldId id="507" r:id="rId72"/>
    <p:sldId id="1157" r:id="rId73"/>
    <p:sldId id="549" r:id="rId74"/>
    <p:sldId id="542" r:id="rId75"/>
    <p:sldId id="548" r:id="rId76"/>
    <p:sldId id="1124" r:id="rId77"/>
    <p:sldId id="430" r:id="rId78"/>
    <p:sldId id="394" r:id="rId79"/>
    <p:sldId id="546" r:id="rId80"/>
    <p:sldId id="315" r:id="rId81"/>
  </p:sldIdLst>
  <p:sldSz cx="9144000" cy="6858000" type="screen4x3"/>
  <p:notesSz cx="7007225" cy="9293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19">
          <p15:clr>
            <a:srgbClr val="A4A3A4"/>
          </p15:clr>
        </p15:guide>
        <p15:guide id="2" orient="horz" pos="3742">
          <p15:clr>
            <a:srgbClr val="A4A3A4"/>
          </p15:clr>
        </p15:guide>
        <p15:guide id="3" pos="5529">
          <p15:clr>
            <a:srgbClr val="A4A3A4"/>
          </p15:clr>
        </p15:guide>
        <p15:guide id="4" pos="289">
          <p15:clr>
            <a:srgbClr val="A4A3A4"/>
          </p15:clr>
        </p15:guide>
        <p15:guide id="5" pos="232">
          <p15:clr>
            <a:srgbClr val="A4A3A4"/>
          </p15:clr>
        </p15:guide>
        <p15:guide id="6" pos="5473">
          <p15:clr>
            <a:srgbClr val="A4A3A4"/>
          </p15:clr>
        </p15:guide>
        <p15:guide id="7" pos="2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3C5896"/>
    <a:srgbClr val="FF8F1C"/>
    <a:srgbClr val="BAD739"/>
    <a:srgbClr val="818387"/>
    <a:srgbClr val="FF8F57"/>
    <a:srgbClr val="FFDD35"/>
    <a:srgbClr val="008DB1"/>
    <a:srgbClr val="FF93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C2C8A4-E21C-420D-BE7E-82222BDE5A6C}" v="137" dt="2022-05-19T13:47:34.9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14"/>
    <p:restoredTop sz="94526"/>
  </p:normalViewPr>
  <p:slideViewPr>
    <p:cSldViewPr snapToGrid="0" showGuides="1">
      <p:cViewPr varScale="1">
        <p:scale>
          <a:sx n="108" d="100"/>
          <a:sy n="108" d="100"/>
        </p:scale>
        <p:origin x="1698" y="84"/>
      </p:cViewPr>
      <p:guideLst>
        <p:guide orient="horz" pos="719"/>
        <p:guide orient="horz" pos="3742"/>
        <p:guide pos="5529"/>
        <p:guide pos="289"/>
        <p:guide pos="232"/>
        <p:guide pos="5473"/>
        <p:guide pos="2881"/>
      </p:guideLst>
    </p:cSldViewPr>
  </p:slideViewPr>
  <p:notesTextViewPr>
    <p:cViewPr>
      <p:scale>
        <a:sx n="3" d="2"/>
        <a:sy n="3" d="2"/>
      </p:scale>
      <p:origin x="0" y="0"/>
    </p:cViewPr>
  </p:notesTextViewPr>
  <p:sorterViewPr>
    <p:cViewPr>
      <p:scale>
        <a:sx n="90" d="100"/>
        <a:sy n="90" d="100"/>
      </p:scale>
      <p:origin x="0" y="-1159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presProps" Target="presProps.xml"/><Relationship Id="rId89" Type="http://schemas.microsoft.com/office/2015/10/relationships/revisionInfo" Target="revisionInfo.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4.xml"/><Relationship Id="rId82" Type="http://schemas.openxmlformats.org/officeDocument/2006/relationships/notesMaster" Target="notesMasters/notesMaster1.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handoutMaster" Target="handoutMasters/handoutMaster1.xml"/><Relationship Id="rId88"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hitt, Jay (Indianapolis) USA" userId="2df41cdf-6639-4c1c-9178-4b48c0983125" providerId="ADAL" clId="{7CC2C8A4-E21C-420D-BE7E-82222BDE5A6C}"/>
    <pc:docChg chg="undo redo custSel addSld delSld modSld sldOrd delMainMaster">
      <pc:chgData name="Whitt, Jay (Indianapolis) USA" userId="2df41cdf-6639-4c1c-9178-4b48c0983125" providerId="ADAL" clId="{7CC2C8A4-E21C-420D-BE7E-82222BDE5A6C}" dt="2022-05-19T13:47:39.778" v="1347" actId="14100"/>
      <pc:docMkLst>
        <pc:docMk/>
      </pc:docMkLst>
      <pc:sldChg chg="addSp delSp modSp add mod setBg addAnim delAnim modAnim">
        <pc:chgData name="Whitt, Jay (Indianapolis) USA" userId="2df41cdf-6639-4c1c-9178-4b48c0983125" providerId="ADAL" clId="{7CC2C8A4-E21C-420D-BE7E-82222BDE5A6C}" dt="2022-05-19T12:23:11.270" v="606" actId="14100"/>
        <pc:sldMkLst>
          <pc:docMk/>
          <pc:sldMk cId="1748059309" sldId="394"/>
        </pc:sldMkLst>
        <pc:spChg chg="mod">
          <ac:chgData name="Whitt, Jay (Indianapolis) USA" userId="2df41cdf-6639-4c1c-9178-4b48c0983125" providerId="ADAL" clId="{7CC2C8A4-E21C-420D-BE7E-82222BDE5A6C}" dt="2022-05-19T12:21:06.296" v="592" actId="6549"/>
          <ac:spMkLst>
            <pc:docMk/>
            <pc:sldMk cId="1748059309" sldId="394"/>
            <ac:spMk id="2" creationId="{00000000-0000-0000-0000-000000000000}"/>
          </ac:spMkLst>
        </pc:spChg>
        <pc:spChg chg="mod">
          <ac:chgData name="Whitt, Jay (Indianapolis) USA" userId="2df41cdf-6639-4c1c-9178-4b48c0983125" providerId="ADAL" clId="{7CC2C8A4-E21C-420D-BE7E-82222BDE5A6C}" dt="2022-05-19T12:20:50.822" v="589" actId="122"/>
          <ac:spMkLst>
            <pc:docMk/>
            <pc:sldMk cId="1748059309" sldId="394"/>
            <ac:spMk id="3" creationId="{00000000-0000-0000-0000-000000000000}"/>
          </ac:spMkLst>
        </pc:spChg>
        <pc:spChg chg="add">
          <ac:chgData name="Whitt, Jay (Indianapolis) USA" userId="2df41cdf-6639-4c1c-9178-4b48c0983125" providerId="ADAL" clId="{7CC2C8A4-E21C-420D-BE7E-82222BDE5A6C}" dt="2022-05-19T12:20:19.593" v="582" actId="26606"/>
          <ac:spMkLst>
            <pc:docMk/>
            <pc:sldMk cId="1748059309" sldId="394"/>
            <ac:spMk id="15" creationId="{73DE2CFE-42F2-48F0-8706-5264E012B10C}"/>
          </ac:spMkLst>
        </pc:spChg>
        <pc:picChg chg="add del mod ord">
          <ac:chgData name="Whitt, Jay (Indianapolis) USA" userId="2df41cdf-6639-4c1c-9178-4b48c0983125" providerId="ADAL" clId="{7CC2C8A4-E21C-420D-BE7E-82222BDE5A6C}" dt="2022-05-19T12:23:11.270" v="606" actId="14100"/>
          <ac:picMkLst>
            <pc:docMk/>
            <pc:sldMk cId="1748059309" sldId="394"/>
            <ac:picMk id="5" creationId="{E02E43D2-7C77-4F8B-9A8A-B29EE083EAC2}"/>
          </ac:picMkLst>
        </pc:picChg>
        <pc:picChg chg="add del mod">
          <ac:chgData name="Whitt, Jay (Indianapolis) USA" userId="2df41cdf-6639-4c1c-9178-4b48c0983125" providerId="ADAL" clId="{7CC2C8A4-E21C-420D-BE7E-82222BDE5A6C}" dt="2022-05-19T12:23:03.145" v="604"/>
          <ac:picMkLst>
            <pc:docMk/>
            <pc:sldMk cId="1748059309" sldId="394"/>
            <ac:picMk id="7" creationId="{448083E3-DD6B-4175-8B04-2366A863D00B}"/>
          </ac:picMkLst>
        </pc:picChg>
        <pc:picChg chg="add del">
          <ac:chgData name="Whitt, Jay (Indianapolis) USA" userId="2df41cdf-6639-4c1c-9178-4b48c0983125" providerId="ADAL" clId="{7CC2C8A4-E21C-420D-BE7E-82222BDE5A6C}" dt="2022-05-19T12:20:19.593" v="582" actId="26606"/>
          <ac:picMkLst>
            <pc:docMk/>
            <pc:sldMk cId="1748059309" sldId="394"/>
            <ac:picMk id="10" creationId="{54DDEBDD-D8BD-41A6-8A0D-B00E3768B0F9}"/>
          </ac:picMkLst>
        </pc:picChg>
      </pc:sldChg>
      <pc:sldChg chg="addSp delSp modSp add mod ord setBg delAnim setClrOvrMap">
        <pc:chgData name="Whitt, Jay (Indianapolis) USA" userId="2df41cdf-6639-4c1c-9178-4b48c0983125" providerId="ADAL" clId="{7CC2C8A4-E21C-420D-BE7E-82222BDE5A6C}" dt="2022-05-19T12:35:28.191" v="654"/>
        <pc:sldMkLst>
          <pc:docMk/>
          <pc:sldMk cId="369942735" sldId="430"/>
        </pc:sldMkLst>
        <pc:spChg chg="mod">
          <ac:chgData name="Whitt, Jay (Indianapolis) USA" userId="2df41cdf-6639-4c1c-9178-4b48c0983125" providerId="ADAL" clId="{7CC2C8A4-E21C-420D-BE7E-82222BDE5A6C}" dt="2022-05-19T12:25:38.958" v="613" actId="26606"/>
          <ac:spMkLst>
            <pc:docMk/>
            <pc:sldMk cId="369942735" sldId="430"/>
            <ac:spMk id="2" creationId="{D56F3964-8D64-493A-9091-9582C9A7902C}"/>
          </ac:spMkLst>
        </pc:spChg>
        <pc:spChg chg="mod ord">
          <ac:chgData name="Whitt, Jay (Indianapolis) USA" userId="2df41cdf-6639-4c1c-9178-4b48c0983125" providerId="ADAL" clId="{7CC2C8A4-E21C-420D-BE7E-82222BDE5A6C}" dt="2022-05-19T12:25:38.958" v="613" actId="26606"/>
          <ac:spMkLst>
            <pc:docMk/>
            <pc:sldMk cId="369942735" sldId="430"/>
            <ac:spMk id="3" creationId="{9F87F857-3539-4669-9F74-C9E20B4FFA0B}"/>
          </ac:spMkLst>
        </pc:spChg>
        <pc:spChg chg="add del mod">
          <ac:chgData name="Whitt, Jay (Indianapolis) USA" userId="2df41cdf-6639-4c1c-9178-4b48c0983125" providerId="ADAL" clId="{7CC2C8A4-E21C-420D-BE7E-82222BDE5A6C}" dt="2022-05-19T12:25:13.183" v="612" actId="478"/>
          <ac:spMkLst>
            <pc:docMk/>
            <pc:sldMk cId="369942735" sldId="430"/>
            <ac:spMk id="9" creationId="{07989CDA-8470-47B8-A207-0DF10F8181D0}"/>
          </ac:spMkLst>
        </pc:spChg>
        <pc:spChg chg="del mod">
          <ac:chgData name="Whitt, Jay (Indianapolis) USA" userId="2df41cdf-6639-4c1c-9178-4b48c0983125" providerId="ADAL" clId="{7CC2C8A4-E21C-420D-BE7E-82222BDE5A6C}" dt="2022-05-19T12:25:04.832" v="611" actId="478"/>
          <ac:spMkLst>
            <pc:docMk/>
            <pc:sldMk cId="369942735" sldId="430"/>
            <ac:spMk id="10" creationId="{64082798-18B9-4781-A21B-E8E4BB382C79}"/>
          </ac:spMkLst>
        </pc:spChg>
        <pc:spChg chg="add">
          <ac:chgData name="Whitt, Jay (Indianapolis) USA" userId="2df41cdf-6639-4c1c-9178-4b48c0983125" providerId="ADAL" clId="{7CC2C8A4-E21C-420D-BE7E-82222BDE5A6C}" dt="2022-05-19T12:25:38.958" v="613" actId="26606"/>
          <ac:spMkLst>
            <pc:docMk/>
            <pc:sldMk cId="369942735" sldId="430"/>
            <ac:spMk id="16" creationId="{98135EBA-B3A3-4F88-BCB1-D0C8E63F47CA}"/>
          </ac:spMkLst>
        </pc:spChg>
        <pc:picChg chg="del">
          <ac:chgData name="Whitt, Jay (Indianapolis) USA" userId="2df41cdf-6639-4c1c-9178-4b48c0983125" providerId="ADAL" clId="{7CC2C8A4-E21C-420D-BE7E-82222BDE5A6C}" dt="2022-05-19T12:24:57.629" v="610" actId="478"/>
          <ac:picMkLst>
            <pc:docMk/>
            <pc:sldMk cId="369942735" sldId="430"/>
            <ac:picMk id="4" creationId="{F17FD475-5ABD-4EA1-9CDD-692344CAA8EB}"/>
          </ac:picMkLst>
        </pc:picChg>
        <pc:picChg chg="mod">
          <ac:chgData name="Whitt, Jay (Indianapolis) USA" userId="2df41cdf-6639-4c1c-9178-4b48c0983125" providerId="ADAL" clId="{7CC2C8A4-E21C-420D-BE7E-82222BDE5A6C}" dt="2022-05-19T12:25:38.958" v="613" actId="26606"/>
          <ac:picMkLst>
            <pc:docMk/>
            <pc:sldMk cId="369942735" sldId="430"/>
            <ac:picMk id="6" creationId="{26264203-A72A-498F-ABEB-5E91358BBC48}"/>
          </ac:picMkLst>
        </pc:picChg>
        <pc:picChg chg="mod ord">
          <ac:chgData name="Whitt, Jay (Indianapolis) USA" userId="2df41cdf-6639-4c1c-9178-4b48c0983125" providerId="ADAL" clId="{7CC2C8A4-E21C-420D-BE7E-82222BDE5A6C}" dt="2022-05-19T12:25:38.958" v="613" actId="26606"/>
          <ac:picMkLst>
            <pc:docMk/>
            <pc:sldMk cId="369942735" sldId="430"/>
            <ac:picMk id="7" creationId="{5CC3271A-6323-459B-B056-8FF3B2FF5F84}"/>
          </ac:picMkLst>
        </pc:picChg>
        <pc:picChg chg="mod ord">
          <ac:chgData name="Whitt, Jay (Indianapolis) USA" userId="2df41cdf-6639-4c1c-9178-4b48c0983125" providerId="ADAL" clId="{7CC2C8A4-E21C-420D-BE7E-82222BDE5A6C}" dt="2022-05-19T12:25:38.958" v="613" actId="26606"/>
          <ac:picMkLst>
            <pc:docMk/>
            <pc:sldMk cId="369942735" sldId="430"/>
            <ac:picMk id="8" creationId="{439DCC9B-DB90-4A6C-84D2-AA673620DFDD}"/>
          </ac:picMkLst>
        </pc:picChg>
        <pc:picChg chg="mod">
          <ac:chgData name="Whitt, Jay (Indianapolis) USA" userId="2df41cdf-6639-4c1c-9178-4b48c0983125" providerId="ADAL" clId="{7CC2C8A4-E21C-420D-BE7E-82222BDE5A6C}" dt="2022-05-19T12:25:38.958" v="613" actId="26606"/>
          <ac:picMkLst>
            <pc:docMk/>
            <pc:sldMk cId="369942735" sldId="430"/>
            <ac:picMk id="11" creationId="{05BEB3F2-01B7-480A-AEB6-81777E9ACC6D}"/>
          </ac:picMkLst>
        </pc:picChg>
        <pc:cxnChg chg="add">
          <ac:chgData name="Whitt, Jay (Indianapolis) USA" userId="2df41cdf-6639-4c1c-9178-4b48c0983125" providerId="ADAL" clId="{7CC2C8A4-E21C-420D-BE7E-82222BDE5A6C}" dt="2022-05-19T12:25:38.958" v="613" actId="26606"/>
          <ac:cxnSpMkLst>
            <pc:docMk/>
            <pc:sldMk cId="369942735" sldId="430"/>
            <ac:cxnSpMk id="18" creationId="{447D1B1D-04C6-4151-9423-F5437649E485}"/>
          </ac:cxnSpMkLst>
        </pc:cxnChg>
      </pc:sldChg>
      <pc:sldChg chg="addSp modSp del mod modClrScheme chgLayout">
        <pc:chgData name="Whitt, Jay (Indianapolis) USA" userId="2df41cdf-6639-4c1c-9178-4b48c0983125" providerId="ADAL" clId="{7CC2C8A4-E21C-420D-BE7E-82222BDE5A6C}" dt="2022-05-19T13:43:14.822" v="1304" actId="47"/>
        <pc:sldMkLst>
          <pc:docMk/>
          <pc:sldMk cId="3027928565" sldId="490"/>
        </pc:sldMkLst>
        <pc:spChg chg="add mod ord">
          <ac:chgData name="Whitt, Jay (Indianapolis) USA" userId="2df41cdf-6639-4c1c-9178-4b48c0983125" providerId="ADAL" clId="{7CC2C8A4-E21C-420D-BE7E-82222BDE5A6C}" dt="2022-05-19T11:44:08.080" v="279" actId="27636"/>
          <ac:spMkLst>
            <pc:docMk/>
            <pc:sldMk cId="3027928565" sldId="490"/>
            <ac:spMk id="3" creationId="{C7D95C17-04E7-43EB-B1DB-B7776C1ED597}"/>
          </ac:spMkLst>
        </pc:spChg>
        <pc:spChg chg="mod">
          <ac:chgData name="Whitt, Jay (Indianapolis) USA" userId="2df41cdf-6639-4c1c-9178-4b48c0983125" providerId="ADAL" clId="{7CC2C8A4-E21C-420D-BE7E-82222BDE5A6C}" dt="2022-05-19T11:43:59.861" v="276" actId="2711"/>
          <ac:spMkLst>
            <pc:docMk/>
            <pc:sldMk cId="3027928565" sldId="490"/>
            <ac:spMk id="5" creationId="{00000000-0000-0000-0000-000000000000}"/>
          </ac:spMkLst>
        </pc:spChg>
        <pc:spChg chg="mod">
          <ac:chgData name="Whitt, Jay (Indianapolis) USA" userId="2df41cdf-6639-4c1c-9178-4b48c0983125" providerId="ADAL" clId="{7CC2C8A4-E21C-420D-BE7E-82222BDE5A6C}" dt="2022-05-19T11:43:59.861" v="276" actId="2711"/>
          <ac:spMkLst>
            <pc:docMk/>
            <pc:sldMk cId="3027928565" sldId="490"/>
            <ac:spMk id="6" creationId="{0F7E440A-28A2-5549-B357-65C5145420AD}"/>
          </ac:spMkLst>
        </pc:spChg>
        <pc:spChg chg="mod">
          <ac:chgData name="Whitt, Jay (Indianapolis) USA" userId="2df41cdf-6639-4c1c-9178-4b48c0983125" providerId="ADAL" clId="{7CC2C8A4-E21C-420D-BE7E-82222BDE5A6C}" dt="2022-05-19T11:43:59.861" v="276" actId="2711"/>
          <ac:spMkLst>
            <pc:docMk/>
            <pc:sldMk cId="3027928565" sldId="490"/>
            <ac:spMk id="7" creationId="{00000000-0000-0000-0000-000000000000}"/>
          </ac:spMkLst>
        </pc:spChg>
        <pc:spChg chg="mod">
          <ac:chgData name="Whitt, Jay (Indianapolis) USA" userId="2df41cdf-6639-4c1c-9178-4b48c0983125" providerId="ADAL" clId="{7CC2C8A4-E21C-420D-BE7E-82222BDE5A6C}" dt="2022-05-19T11:43:59.861" v="276" actId="2711"/>
          <ac:spMkLst>
            <pc:docMk/>
            <pc:sldMk cId="3027928565" sldId="490"/>
            <ac:spMk id="10" creationId="{31E77F2C-5781-C34A-B9BC-2A424471C3DD}"/>
          </ac:spMkLst>
        </pc:spChg>
        <pc:picChg chg="mod">
          <ac:chgData name="Whitt, Jay (Indianapolis) USA" userId="2df41cdf-6639-4c1c-9178-4b48c0983125" providerId="ADAL" clId="{7CC2C8A4-E21C-420D-BE7E-82222BDE5A6C}" dt="2022-05-19T11:43:59.861" v="276" actId="2711"/>
          <ac:picMkLst>
            <pc:docMk/>
            <pc:sldMk cId="3027928565" sldId="490"/>
            <ac:picMk id="2" creationId="{00000000-0000-0000-0000-000000000000}"/>
          </ac:picMkLst>
        </pc:picChg>
      </pc:sldChg>
      <pc:sldChg chg="addSp delSp modSp mod setBg modClrScheme setClrOvrMap chgLayout">
        <pc:chgData name="Whitt, Jay (Indianapolis) USA" userId="2df41cdf-6639-4c1c-9178-4b48c0983125" providerId="ADAL" clId="{7CC2C8A4-E21C-420D-BE7E-82222BDE5A6C}" dt="2022-05-19T13:35:05.270" v="1171" actId="14100"/>
        <pc:sldMkLst>
          <pc:docMk/>
          <pc:sldMk cId="1613642412" sldId="499"/>
        </pc:sldMkLst>
        <pc:spChg chg="mod">
          <ac:chgData name="Whitt, Jay (Indianapolis) USA" userId="2df41cdf-6639-4c1c-9178-4b48c0983125" providerId="ADAL" clId="{7CC2C8A4-E21C-420D-BE7E-82222BDE5A6C}" dt="2022-05-19T13:34:13.454" v="1138" actId="27636"/>
          <ac:spMkLst>
            <pc:docMk/>
            <pc:sldMk cId="1613642412" sldId="499"/>
            <ac:spMk id="4" creationId="{6D3A5E27-B6B5-964E-B964-2FF6A524C688}"/>
          </ac:spMkLst>
        </pc:spChg>
        <pc:spChg chg="add del mod">
          <ac:chgData name="Whitt, Jay (Indianapolis) USA" userId="2df41cdf-6639-4c1c-9178-4b48c0983125" providerId="ADAL" clId="{7CC2C8A4-E21C-420D-BE7E-82222BDE5A6C}" dt="2022-05-19T11:52:22.856" v="366"/>
          <ac:spMkLst>
            <pc:docMk/>
            <pc:sldMk cId="1613642412" sldId="499"/>
            <ac:spMk id="5" creationId="{B8E359C5-EA55-4435-AB8B-2DF679BCC3A0}"/>
          </ac:spMkLst>
        </pc:spChg>
        <pc:spChg chg="add mod">
          <ac:chgData name="Whitt, Jay (Indianapolis) USA" userId="2df41cdf-6639-4c1c-9178-4b48c0983125" providerId="ADAL" clId="{7CC2C8A4-E21C-420D-BE7E-82222BDE5A6C}" dt="2022-05-19T13:35:05.270" v="1171" actId="14100"/>
          <ac:spMkLst>
            <pc:docMk/>
            <pc:sldMk cId="1613642412" sldId="499"/>
            <ac:spMk id="6" creationId="{89F8240D-4D12-4A40-8F83-412296258C68}"/>
          </ac:spMkLst>
        </pc:spChg>
        <pc:spChg chg="add del">
          <ac:chgData name="Whitt, Jay (Indianapolis) USA" userId="2df41cdf-6639-4c1c-9178-4b48c0983125" providerId="ADAL" clId="{7CC2C8A4-E21C-420D-BE7E-82222BDE5A6C}" dt="2022-05-19T13:33:35.511" v="1135" actId="26606"/>
          <ac:spMkLst>
            <pc:docMk/>
            <pc:sldMk cId="1613642412" sldId="499"/>
            <ac:spMk id="71" creationId="{E49CC64F-7275-4E33-961B-0C5CDC439875}"/>
          </ac:spMkLst>
        </pc:spChg>
        <pc:spChg chg="add">
          <ac:chgData name="Whitt, Jay (Indianapolis) USA" userId="2df41cdf-6639-4c1c-9178-4b48c0983125" providerId="ADAL" clId="{7CC2C8A4-E21C-420D-BE7E-82222BDE5A6C}" dt="2022-05-19T13:33:35.511" v="1135" actId="26606"/>
          <ac:spMkLst>
            <pc:docMk/>
            <pc:sldMk cId="1613642412" sldId="499"/>
            <ac:spMk id="135" creationId="{4F74D28C-3268-4E35-8EE1-D92CB4A85A7D}"/>
          </ac:spMkLst>
        </pc:spChg>
        <pc:picChg chg="mod ord">
          <ac:chgData name="Whitt, Jay (Indianapolis) USA" userId="2df41cdf-6639-4c1c-9178-4b48c0983125" providerId="ADAL" clId="{7CC2C8A4-E21C-420D-BE7E-82222BDE5A6C}" dt="2022-05-19T13:33:35.511" v="1135" actId="26606"/>
          <ac:picMkLst>
            <pc:docMk/>
            <pc:sldMk cId="1613642412" sldId="499"/>
            <ac:picMk id="4098" creationId="{00000000-0000-0000-0000-000000000000}"/>
          </ac:picMkLst>
        </pc:picChg>
      </pc:sldChg>
      <pc:sldChg chg="del">
        <pc:chgData name="Whitt, Jay (Indianapolis) USA" userId="2df41cdf-6639-4c1c-9178-4b48c0983125" providerId="ADAL" clId="{7CC2C8A4-E21C-420D-BE7E-82222BDE5A6C}" dt="2022-05-19T12:08:01.064" v="446" actId="47"/>
        <pc:sldMkLst>
          <pc:docMk/>
          <pc:sldMk cId="2574165735" sldId="501"/>
        </pc:sldMkLst>
      </pc:sldChg>
      <pc:sldChg chg="addSp delSp modSp mod setBg modClrScheme setClrOvrMap chgLayout">
        <pc:chgData name="Whitt, Jay (Indianapolis) USA" userId="2df41cdf-6639-4c1c-9178-4b48c0983125" providerId="ADAL" clId="{7CC2C8A4-E21C-420D-BE7E-82222BDE5A6C}" dt="2022-05-19T11:38:38.888" v="199" actId="14100"/>
        <pc:sldMkLst>
          <pc:docMk/>
          <pc:sldMk cId="350602494" sldId="504"/>
        </pc:sldMkLst>
        <pc:spChg chg="add mod ord">
          <ac:chgData name="Whitt, Jay (Indianapolis) USA" userId="2df41cdf-6639-4c1c-9178-4b48c0983125" providerId="ADAL" clId="{7CC2C8A4-E21C-420D-BE7E-82222BDE5A6C}" dt="2022-05-19T11:38:38.888" v="199" actId="14100"/>
          <ac:spMkLst>
            <pc:docMk/>
            <pc:sldMk cId="350602494" sldId="504"/>
            <ac:spMk id="2" creationId="{7BBF6C6C-E40B-40CF-B78E-FD4BB8DF01FE}"/>
          </ac:spMkLst>
        </pc:spChg>
        <pc:spChg chg="mod ord">
          <ac:chgData name="Whitt, Jay (Indianapolis) USA" userId="2df41cdf-6639-4c1c-9178-4b48c0983125" providerId="ADAL" clId="{7CC2C8A4-E21C-420D-BE7E-82222BDE5A6C}" dt="2022-05-19T11:38:20.655" v="192" actId="14100"/>
          <ac:spMkLst>
            <pc:docMk/>
            <pc:sldMk cId="350602494" sldId="504"/>
            <ac:spMk id="3" creationId="{1F718AC1-C4E1-7248-B084-72FD91A086B6}"/>
          </ac:spMkLst>
        </pc:spChg>
        <pc:spChg chg="del">
          <ac:chgData name="Whitt, Jay (Indianapolis) USA" userId="2df41cdf-6639-4c1c-9178-4b48c0983125" providerId="ADAL" clId="{7CC2C8A4-E21C-420D-BE7E-82222BDE5A6C}" dt="2022-05-19T11:37:48.153" v="176" actId="26606"/>
          <ac:spMkLst>
            <pc:docMk/>
            <pc:sldMk cId="350602494" sldId="504"/>
            <ac:spMk id="4" creationId="{061D0F0D-F313-5443-B780-19D46F70D393}"/>
          </ac:spMkLst>
        </pc:spChg>
        <pc:spChg chg="add">
          <ac:chgData name="Whitt, Jay (Indianapolis) USA" userId="2df41cdf-6639-4c1c-9178-4b48c0983125" providerId="ADAL" clId="{7CC2C8A4-E21C-420D-BE7E-82222BDE5A6C}" dt="2022-05-19T11:37:48.153" v="176" actId="26606"/>
          <ac:spMkLst>
            <pc:docMk/>
            <pc:sldMk cId="350602494" sldId="504"/>
            <ac:spMk id="10" creationId="{CF62D2A7-8207-488C-9F46-316BA81A16C8}"/>
          </ac:spMkLst>
        </pc:spChg>
        <pc:picChg chg="mod ord">
          <ac:chgData name="Whitt, Jay (Indianapolis) USA" userId="2df41cdf-6639-4c1c-9178-4b48c0983125" providerId="ADAL" clId="{7CC2C8A4-E21C-420D-BE7E-82222BDE5A6C}" dt="2022-05-19T11:37:48.153" v="176" actId="26606"/>
          <ac:picMkLst>
            <pc:docMk/>
            <pc:sldMk cId="350602494" sldId="504"/>
            <ac:picMk id="5" creationId="{00000000-0000-0000-0000-000000000000}"/>
          </ac:picMkLst>
        </pc:picChg>
      </pc:sldChg>
      <pc:sldChg chg="addSp delSp modSp mod setBg modClrScheme setClrOvrMap chgLayout">
        <pc:chgData name="Whitt, Jay (Indianapolis) USA" userId="2df41cdf-6639-4c1c-9178-4b48c0983125" providerId="ADAL" clId="{7CC2C8A4-E21C-420D-BE7E-82222BDE5A6C}" dt="2022-05-19T12:42:54.654" v="678" actId="14100"/>
        <pc:sldMkLst>
          <pc:docMk/>
          <pc:sldMk cId="95747888" sldId="507"/>
        </pc:sldMkLst>
        <pc:spChg chg="add mod ord">
          <ac:chgData name="Whitt, Jay (Indianapolis) USA" userId="2df41cdf-6639-4c1c-9178-4b48c0983125" providerId="ADAL" clId="{7CC2C8A4-E21C-420D-BE7E-82222BDE5A6C}" dt="2022-05-19T12:42:42.135" v="675" actId="27636"/>
          <ac:spMkLst>
            <pc:docMk/>
            <pc:sldMk cId="95747888" sldId="507"/>
            <ac:spMk id="3" creationId="{B4DBF7FF-5CA0-475C-AE17-2D327027D6EE}"/>
          </ac:spMkLst>
        </pc:spChg>
        <pc:spChg chg="del">
          <ac:chgData name="Whitt, Jay (Indianapolis) USA" userId="2df41cdf-6639-4c1c-9178-4b48c0983125" providerId="ADAL" clId="{7CC2C8A4-E21C-420D-BE7E-82222BDE5A6C}" dt="2022-05-19T12:10:26.466" v="472" actId="26606"/>
          <ac:spMkLst>
            <pc:docMk/>
            <pc:sldMk cId="95747888" sldId="507"/>
            <ac:spMk id="4" creationId="{824291B0-8B59-924E-994C-8795D27BFAC6}"/>
          </ac:spMkLst>
        </pc:spChg>
        <pc:spChg chg="add mod">
          <ac:chgData name="Whitt, Jay (Indianapolis) USA" userId="2df41cdf-6639-4c1c-9178-4b48c0983125" providerId="ADAL" clId="{7CC2C8A4-E21C-420D-BE7E-82222BDE5A6C}" dt="2022-05-19T12:42:54.654" v="678" actId="14100"/>
          <ac:spMkLst>
            <pc:docMk/>
            <pc:sldMk cId="95747888" sldId="507"/>
            <ac:spMk id="7" creationId="{AD26FBB0-B87F-4A7C-B054-53756420D0D3}"/>
          </ac:spMkLst>
        </pc:spChg>
        <pc:spChg chg="add del">
          <ac:chgData name="Whitt, Jay (Indianapolis) USA" userId="2df41cdf-6639-4c1c-9178-4b48c0983125" providerId="ADAL" clId="{7CC2C8A4-E21C-420D-BE7E-82222BDE5A6C}" dt="2022-05-19T12:41:52.541" v="660" actId="26606"/>
          <ac:spMkLst>
            <pc:docMk/>
            <pc:sldMk cId="95747888" sldId="507"/>
            <ac:spMk id="9" creationId="{E49CC64F-7275-4E33-961B-0C5CDC439875}"/>
          </ac:spMkLst>
        </pc:spChg>
        <pc:spChg chg="add">
          <ac:chgData name="Whitt, Jay (Indianapolis) USA" userId="2df41cdf-6639-4c1c-9178-4b48c0983125" providerId="ADAL" clId="{7CC2C8A4-E21C-420D-BE7E-82222BDE5A6C}" dt="2022-05-19T12:41:52.541" v="660" actId="26606"/>
          <ac:spMkLst>
            <pc:docMk/>
            <pc:sldMk cId="95747888" sldId="507"/>
            <ac:spMk id="14" creationId="{A81E7530-396C-45F0-92F4-A885648D1631}"/>
          </ac:spMkLst>
        </pc:spChg>
        <pc:spChg chg="add">
          <ac:chgData name="Whitt, Jay (Indianapolis) USA" userId="2df41cdf-6639-4c1c-9178-4b48c0983125" providerId="ADAL" clId="{7CC2C8A4-E21C-420D-BE7E-82222BDE5A6C}" dt="2022-05-19T12:41:52.541" v="660" actId="26606"/>
          <ac:spMkLst>
            <pc:docMk/>
            <pc:sldMk cId="95747888" sldId="507"/>
            <ac:spMk id="16" creationId="{7316481C-0A49-4796-812B-0D64F063B720}"/>
          </ac:spMkLst>
        </pc:spChg>
        <pc:spChg chg="add">
          <ac:chgData name="Whitt, Jay (Indianapolis) USA" userId="2df41cdf-6639-4c1c-9178-4b48c0983125" providerId="ADAL" clId="{7CC2C8A4-E21C-420D-BE7E-82222BDE5A6C}" dt="2022-05-19T12:41:52.541" v="660" actId="26606"/>
          <ac:spMkLst>
            <pc:docMk/>
            <pc:sldMk cId="95747888" sldId="507"/>
            <ac:spMk id="18" creationId="{A5271697-90F1-4A23-8EF2-0179F2EAFACB}"/>
          </ac:spMkLst>
        </pc:spChg>
        <pc:spChg chg="add">
          <ac:chgData name="Whitt, Jay (Indianapolis) USA" userId="2df41cdf-6639-4c1c-9178-4b48c0983125" providerId="ADAL" clId="{7CC2C8A4-E21C-420D-BE7E-82222BDE5A6C}" dt="2022-05-19T12:41:52.541" v="660" actId="26606"/>
          <ac:spMkLst>
            <pc:docMk/>
            <pc:sldMk cId="95747888" sldId="507"/>
            <ac:spMk id="42" creationId="{D9F5512A-48E1-4C07-B75E-3CCC517B6804}"/>
          </ac:spMkLst>
        </pc:spChg>
        <pc:grpChg chg="add">
          <ac:chgData name="Whitt, Jay (Indianapolis) USA" userId="2df41cdf-6639-4c1c-9178-4b48c0983125" providerId="ADAL" clId="{7CC2C8A4-E21C-420D-BE7E-82222BDE5A6C}" dt="2022-05-19T12:41:52.541" v="660" actId="26606"/>
          <ac:grpSpMkLst>
            <pc:docMk/>
            <pc:sldMk cId="95747888" sldId="507"/>
            <ac:grpSpMk id="20" creationId="{81DE8B58-F373-409E-A253-4380A66091D4}"/>
          </ac:grpSpMkLst>
        </pc:grpChg>
        <pc:picChg chg="mod ord">
          <ac:chgData name="Whitt, Jay (Indianapolis) USA" userId="2df41cdf-6639-4c1c-9178-4b48c0983125" providerId="ADAL" clId="{7CC2C8A4-E21C-420D-BE7E-82222BDE5A6C}" dt="2022-05-19T12:41:52.541" v="660" actId="26606"/>
          <ac:picMkLst>
            <pc:docMk/>
            <pc:sldMk cId="95747888" sldId="507"/>
            <ac:picMk id="2" creationId="{00000000-0000-0000-0000-000000000000}"/>
          </ac:picMkLst>
        </pc:picChg>
      </pc:sldChg>
      <pc:sldChg chg="addSp delSp modSp mod setBg modClrScheme modAnim chgLayout">
        <pc:chgData name="Whitt, Jay (Indianapolis) USA" userId="2df41cdf-6639-4c1c-9178-4b48c0983125" providerId="ADAL" clId="{7CC2C8A4-E21C-420D-BE7E-82222BDE5A6C}" dt="2022-05-19T12:46:47.598" v="731"/>
        <pc:sldMkLst>
          <pc:docMk/>
          <pc:sldMk cId="3932725619" sldId="526"/>
        </pc:sldMkLst>
        <pc:spChg chg="add mod ord">
          <ac:chgData name="Whitt, Jay (Indianapolis) USA" userId="2df41cdf-6639-4c1c-9178-4b48c0983125" providerId="ADAL" clId="{7CC2C8A4-E21C-420D-BE7E-82222BDE5A6C}" dt="2022-05-19T11:40:11.837" v="230" actId="26606"/>
          <ac:spMkLst>
            <pc:docMk/>
            <pc:sldMk cId="3932725619" sldId="526"/>
            <ac:spMk id="2" creationId="{FA0C52AA-949B-4C76-AAF1-E7F6F09B6B30}"/>
          </ac:spMkLst>
        </pc:spChg>
        <pc:spChg chg="mod ord">
          <ac:chgData name="Whitt, Jay (Indianapolis) USA" userId="2df41cdf-6639-4c1c-9178-4b48c0983125" providerId="ADAL" clId="{7CC2C8A4-E21C-420D-BE7E-82222BDE5A6C}" dt="2022-05-19T12:45:58.325" v="726" actId="20577"/>
          <ac:spMkLst>
            <pc:docMk/>
            <pc:sldMk cId="3932725619" sldId="526"/>
            <ac:spMk id="6" creationId="{507730F5-0E01-0942-8079-EBD464175D76}"/>
          </ac:spMkLst>
        </pc:spChg>
        <pc:spChg chg="add del">
          <ac:chgData name="Whitt, Jay (Indianapolis) USA" userId="2df41cdf-6639-4c1c-9178-4b48c0983125" providerId="ADAL" clId="{7CC2C8A4-E21C-420D-BE7E-82222BDE5A6C}" dt="2022-05-19T11:40:11.837" v="230" actId="26606"/>
          <ac:spMkLst>
            <pc:docMk/>
            <pc:sldMk cId="3932725619" sldId="526"/>
            <ac:spMk id="7" creationId="{2D4B444F-3227-AF4A-9375-BEB2B62A7EB1}"/>
          </ac:spMkLst>
        </pc:spChg>
        <pc:spChg chg="add">
          <ac:chgData name="Whitt, Jay (Indianapolis) USA" userId="2df41cdf-6639-4c1c-9178-4b48c0983125" providerId="ADAL" clId="{7CC2C8A4-E21C-420D-BE7E-82222BDE5A6C}" dt="2022-05-19T11:40:11.837" v="230" actId="26606"/>
          <ac:spMkLst>
            <pc:docMk/>
            <pc:sldMk cId="3932725619" sldId="526"/>
            <ac:spMk id="9" creationId="{907EF6B7-1338-4443-8C46-6A318D952DFD}"/>
          </ac:spMkLst>
        </pc:spChg>
        <pc:spChg chg="add">
          <ac:chgData name="Whitt, Jay (Indianapolis) USA" userId="2df41cdf-6639-4c1c-9178-4b48c0983125" providerId="ADAL" clId="{7CC2C8A4-E21C-420D-BE7E-82222BDE5A6C}" dt="2022-05-19T11:40:11.837" v="230" actId="26606"/>
          <ac:spMkLst>
            <pc:docMk/>
            <pc:sldMk cId="3932725619" sldId="526"/>
            <ac:spMk id="10" creationId="{DAAE4CDD-124C-4DCF-9584-B6033B545DD5}"/>
          </ac:spMkLst>
        </pc:spChg>
        <pc:spChg chg="add">
          <ac:chgData name="Whitt, Jay (Indianapolis) USA" userId="2df41cdf-6639-4c1c-9178-4b48c0983125" providerId="ADAL" clId="{7CC2C8A4-E21C-420D-BE7E-82222BDE5A6C}" dt="2022-05-19T11:40:11.837" v="230" actId="26606"/>
          <ac:spMkLst>
            <pc:docMk/>
            <pc:sldMk cId="3932725619" sldId="526"/>
            <ac:spMk id="11" creationId="{081E4A58-353D-44AE-B2FC-2A74E2E400F7}"/>
          </ac:spMkLst>
        </pc:spChg>
        <pc:spChg chg="add del">
          <ac:chgData name="Whitt, Jay (Indianapolis) USA" userId="2df41cdf-6639-4c1c-9178-4b48c0983125" providerId="ADAL" clId="{7CC2C8A4-E21C-420D-BE7E-82222BDE5A6C}" dt="2022-05-19T11:39:56.399" v="229" actId="26606"/>
          <ac:spMkLst>
            <pc:docMk/>
            <pc:sldMk cId="3932725619" sldId="526"/>
            <ac:spMk id="12" creationId="{09588DA8-065E-4F6F-8EFD-43104AB2E0CF}"/>
          </ac:spMkLst>
        </pc:spChg>
        <pc:spChg chg="add del">
          <ac:chgData name="Whitt, Jay (Indianapolis) USA" userId="2df41cdf-6639-4c1c-9178-4b48c0983125" providerId="ADAL" clId="{7CC2C8A4-E21C-420D-BE7E-82222BDE5A6C}" dt="2022-05-19T11:39:56.399" v="229" actId="26606"/>
          <ac:spMkLst>
            <pc:docMk/>
            <pc:sldMk cId="3932725619" sldId="526"/>
            <ac:spMk id="14" creationId="{C4285719-470E-454C-AF62-8323075F1F5B}"/>
          </ac:spMkLst>
        </pc:spChg>
        <pc:spChg chg="add del">
          <ac:chgData name="Whitt, Jay (Indianapolis) USA" userId="2df41cdf-6639-4c1c-9178-4b48c0983125" providerId="ADAL" clId="{7CC2C8A4-E21C-420D-BE7E-82222BDE5A6C}" dt="2022-05-19T11:39:56.399" v="229" actId="26606"/>
          <ac:spMkLst>
            <pc:docMk/>
            <pc:sldMk cId="3932725619" sldId="526"/>
            <ac:spMk id="16" creationId="{CD9FE4EF-C4D8-49A0-B2FF-81D8DB7D8A24}"/>
          </ac:spMkLst>
        </pc:spChg>
        <pc:spChg chg="add del">
          <ac:chgData name="Whitt, Jay (Indianapolis) USA" userId="2df41cdf-6639-4c1c-9178-4b48c0983125" providerId="ADAL" clId="{7CC2C8A4-E21C-420D-BE7E-82222BDE5A6C}" dt="2022-05-19T11:39:56.399" v="229" actId="26606"/>
          <ac:spMkLst>
            <pc:docMk/>
            <pc:sldMk cId="3932725619" sldId="526"/>
            <ac:spMk id="18" creationId="{4300840D-0A0B-4512-BACA-B439D5B9C57C}"/>
          </ac:spMkLst>
        </pc:spChg>
        <pc:spChg chg="add del">
          <ac:chgData name="Whitt, Jay (Indianapolis) USA" userId="2df41cdf-6639-4c1c-9178-4b48c0983125" providerId="ADAL" clId="{7CC2C8A4-E21C-420D-BE7E-82222BDE5A6C}" dt="2022-05-19T11:39:56.399" v="229" actId="26606"/>
          <ac:spMkLst>
            <pc:docMk/>
            <pc:sldMk cId="3932725619" sldId="526"/>
            <ac:spMk id="20" creationId="{D2B78728-A580-49A7-84F9-6EF6F583ADE0}"/>
          </ac:spMkLst>
        </pc:spChg>
        <pc:spChg chg="add del">
          <ac:chgData name="Whitt, Jay (Indianapolis) USA" userId="2df41cdf-6639-4c1c-9178-4b48c0983125" providerId="ADAL" clId="{7CC2C8A4-E21C-420D-BE7E-82222BDE5A6C}" dt="2022-05-19T11:39:56.399" v="229" actId="26606"/>
          <ac:spMkLst>
            <pc:docMk/>
            <pc:sldMk cId="3932725619" sldId="526"/>
            <ac:spMk id="22" creationId="{38FAA1A1-D861-433F-88FA-1E9D6FD31D11}"/>
          </ac:spMkLst>
        </pc:spChg>
        <pc:spChg chg="add del">
          <ac:chgData name="Whitt, Jay (Indianapolis) USA" userId="2df41cdf-6639-4c1c-9178-4b48c0983125" providerId="ADAL" clId="{7CC2C8A4-E21C-420D-BE7E-82222BDE5A6C}" dt="2022-05-19T11:39:56.399" v="229" actId="26606"/>
          <ac:spMkLst>
            <pc:docMk/>
            <pc:sldMk cId="3932725619" sldId="526"/>
            <ac:spMk id="24" creationId="{8D71EDA1-87BF-4D5D-AB79-F346FD19278A}"/>
          </ac:spMkLst>
        </pc:spChg>
      </pc:sldChg>
      <pc:sldChg chg="addSp delSp modSp del mod modClrScheme chgLayout">
        <pc:chgData name="Whitt, Jay (Indianapolis) USA" userId="2df41cdf-6639-4c1c-9178-4b48c0983125" providerId="ADAL" clId="{7CC2C8A4-E21C-420D-BE7E-82222BDE5A6C}" dt="2022-05-19T13:40:14.186" v="1231" actId="47"/>
        <pc:sldMkLst>
          <pc:docMk/>
          <pc:sldMk cId="1609691656" sldId="527"/>
        </pc:sldMkLst>
        <pc:spChg chg="add mod ord">
          <ac:chgData name="Whitt, Jay (Indianapolis) USA" userId="2df41cdf-6639-4c1c-9178-4b48c0983125" providerId="ADAL" clId="{7CC2C8A4-E21C-420D-BE7E-82222BDE5A6C}" dt="2022-05-19T11:43:33.429" v="269" actId="14100"/>
          <ac:spMkLst>
            <pc:docMk/>
            <pc:sldMk cId="1609691656" sldId="527"/>
            <ac:spMk id="2" creationId="{738531EC-CC3F-469A-A30D-A6421E58A5F9}"/>
          </ac:spMkLst>
        </pc:spChg>
        <pc:spChg chg="mod">
          <ac:chgData name="Whitt, Jay (Indianapolis) USA" userId="2df41cdf-6639-4c1c-9178-4b48c0983125" providerId="ADAL" clId="{7CC2C8A4-E21C-420D-BE7E-82222BDE5A6C}" dt="2022-05-19T11:42:59.072" v="261" actId="27636"/>
          <ac:spMkLst>
            <pc:docMk/>
            <pc:sldMk cId="1609691656" sldId="527"/>
            <ac:spMk id="7" creationId="{2D4B444F-3227-AF4A-9375-BEB2B62A7EB1}"/>
          </ac:spMkLst>
        </pc:spChg>
        <pc:spChg chg="mod">
          <ac:chgData name="Whitt, Jay (Indianapolis) USA" userId="2df41cdf-6639-4c1c-9178-4b48c0983125" providerId="ADAL" clId="{7CC2C8A4-E21C-420D-BE7E-82222BDE5A6C}" dt="2022-05-19T11:43:05.487" v="262" actId="1076"/>
          <ac:spMkLst>
            <pc:docMk/>
            <pc:sldMk cId="1609691656" sldId="527"/>
            <ac:spMk id="9" creationId="{17C89D4B-9A0B-6442-B43A-2670CDFF6AC6}"/>
          </ac:spMkLst>
        </pc:spChg>
        <pc:spChg chg="mod">
          <ac:chgData name="Whitt, Jay (Indianapolis) USA" userId="2df41cdf-6639-4c1c-9178-4b48c0983125" providerId="ADAL" clId="{7CC2C8A4-E21C-420D-BE7E-82222BDE5A6C}" dt="2022-05-19T12:48:55.741" v="753" actId="1076"/>
          <ac:spMkLst>
            <pc:docMk/>
            <pc:sldMk cId="1609691656" sldId="527"/>
            <ac:spMk id="10" creationId="{1B0DDC8B-914A-D547-84EE-E56FB5AEEA98}"/>
          </ac:spMkLst>
        </pc:spChg>
        <pc:spChg chg="add del mod">
          <ac:chgData name="Whitt, Jay (Indianapolis) USA" userId="2df41cdf-6639-4c1c-9178-4b48c0983125" providerId="ADAL" clId="{7CC2C8A4-E21C-420D-BE7E-82222BDE5A6C}" dt="2022-05-19T12:49:06.243" v="755" actId="1076"/>
          <ac:spMkLst>
            <pc:docMk/>
            <pc:sldMk cId="1609691656" sldId="527"/>
            <ac:spMk id="12" creationId="{D716CE9C-E40D-3847-98C9-715ABB699B8F}"/>
          </ac:spMkLst>
        </pc:spChg>
        <pc:picChg chg="mod modCrop">
          <ac:chgData name="Whitt, Jay (Indianapolis) USA" userId="2df41cdf-6639-4c1c-9178-4b48c0983125" providerId="ADAL" clId="{7CC2C8A4-E21C-420D-BE7E-82222BDE5A6C}" dt="2022-05-19T12:49:07.741" v="756" actId="1076"/>
          <ac:picMkLst>
            <pc:docMk/>
            <pc:sldMk cId="1609691656" sldId="527"/>
            <ac:picMk id="3" creationId="{2043D7FA-AD8F-764E-B573-5A4D5A9BFC60}"/>
          </ac:picMkLst>
        </pc:picChg>
        <pc:picChg chg="add del mod">
          <ac:chgData name="Whitt, Jay (Indianapolis) USA" userId="2df41cdf-6639-4c1c-9178-4b48c0983125" providerId="ADAL" clId="{7CC2C8A4-E21C-420D-BE7E-82222BDE5A6C}" dt="2022-05-19T12:48:09.580" v="741" actId="478"/>
          <ac:picMkLst>
            <pc:docMk/>
            <pc:sldMk cId="1609691656" sldId="527"/>
            <ac:picMk id="4" creationId="{5A4512E0-229E-42D9-A4EC-903B105B036A}"/>
          </ac:picMkLst>
        </pc:picChg>
      </pc:sldChg>
      <pc:sldChg chg="addSp delSp modSp mod modClrScheme chgLayout">
        <pc:chgData name="Whitt, Jay (Indianapolis) USA" userId="2df41cdf-6639-4c1c-9178-4b48c0983125" providerId="ADAL" clId="{7CC2C8A4-E21C-420D-BE7E-82222BDE5A6C}" dt="2022-05-19T12:45:00.346" v="703" actId="14100"/>
        <pc:sldMkLst>
          <pc:docMk/>
          <pc:sldMk cId="1932615012" sldId="529"/>
        </pc:sldMkLst>
        <pc:spChg chg="add mod ord">
          <ac:chgData name="Whitt, Jay (Indianapolis) USA" userId="2df41cdf-6639-4c1c-9178-4b48c0983125" providerId="ADAL" clId="{7CC2C8A4-E21C-420D-BE7E-82222BDE5A6C}" dt="2022-05-19T11:45:46.812" v="300" actId="27636"/>
          <ac:spMkLst>
            <pc:docMk/>
            <pc:sldMk cId="1932615012" sldId="529"/>
            <ac:spMk id="2" creationId="{B02BFA47-5ACD-4181-A368-3A961722AEA2}"/>
          </ac:spMkLst>
        </pc:spChg>
        <pc:spChg chg="mod">
          <ac:chgData name="Whitt, Jay (Indianapolis) USA" userId="2df41cdf-6639-4c1c-9178-4b48c0983125" providerId="ADAL" clId="{7CC2C8A4-E21C-420D-BE7E-82222BDE5A6C}" dt="2022-05-19T11:44:39.880" v="284" actId="1076"/>
          <ac:spMkLst>
            <pc:docMk/>
            <pc:sldMk cId="1932615012" sldId="529"/>
            <ac:spMk id="5" creationId="{00000000-0000-0000-0000-000000000000}"/>
          </ac:spMkLst>
        </pc:spChg>
        <pc:spChg chg="del">
          <ac:chgData name="Whitt, Jay (Indianapolis) USA" userId="2df41cdf-6639-4c1c-9178-4b48c0983125" providerId="ADAL" clId="{7CC2C8A4-E21C-420D-BE7E-82222BDE5A6C}" dt="2022-05-19T11:44:28.951" v="282" actId="478"/>
          <ac:spMkLst>
            <pc:docMk/>
            <pc:sldMk cId="1932615012" sldId="529"/>
            <ac:spMk id="6" creationId="{0F7E440A-28A2-5549-B357-65C5145420AD}"/>
          </ac:spMkLst>
        </pc:spChg>
        <pc:spChg chg="del mod">
          <ac:chgData name="Whitt, Jay (Indianapolis) USA" userId="2df41cdf-6639-4c1c-9178-4b48c0983125" providerId="ADAL" clId="{7CC2C8A4-E21C-420D-BE7E-82222BDE5A6C}" dt="2022-05-19T12:43:51.141" v="680" actId="26606"/>
          <ac:spMkLst>
            <pc:docMk/>
            <pc:sldMk cId="1932615012" sldId="529"/>
            <ac:spMk id="7" creationId="{00000000-0000-0000-0000-000000000000}"/>
          </ac:spMkLst>
        </pc:spChg>
        <pc:spChg chg="mod">
          <ac:chgData name="Whitt, Jay (Indianapolis) USA" userId="2df41cdf-6639-4c1c-9178-4b48c0983125" providerId="ADAL" clId="{7CC2C8A4-E21C-420D-BE7E-82222BDE5A6C}" dt="2022-05-19T12:44:47.409" v="699" actId="1076"/>
          <ac:spMkLst>
            <pc:docMk/>
            <pc:sldMk cId="1932615012" sldId="529"/>
            <ac:spMk id="8" creationId="{774D3F00-FF3F-44ED-872D-F7B4CD39FFEB}"/>
          </ac:spMkLst>
        </pc:spChg>
        <pc:graphicFrameChg chg="add">
          <ac:chgData name="Whitt, Jay (Indianapolis) USA" userId="2df41cdf-6639-4c1c-9178-4b48c0983125" providerId="ADAL" clId="{7CC2C8A4-E21C-420D-BE7E-82222BDE5A6C}" dt="2022-05-19T12:43:51.141" v="680" actId="26606"/>
          <ac:graphicFrameMkLst>
            <pc:docMk/>
            <pc:sldMk cId="1932615012" sldId="529"/>
            <ac:graphicFrameMk id="13" creationId="{B2DF4003-AC9C-E3A0-ACCD-FDBA63A38679}"/>
          </ac:graphicFrameMkLst>
        </pc:graphicFrameChg>
        <pc:picChg chg="mod">
          <ac:chgData name="Whitt, Jay (Indianapolis) USA" userId="2df41cdf-6639-4c1c-9178-4b48c0983125" providerId="ADAL" clId="{7CC2C8A4-E21C-420D-BE7E-82222BDE5A6C}" dt="2022-05-19T12:44:54.407" v="701" actId="14100"/>
          <ac:picMkLst>
            <pc:docMk/>
            <pc:sldMk cId="1932615012" sldId="529"/>
            <ac:picMk id="9" creationId="{21C4474E-AD1A-3847-979E-7B7E0DD2A268}"/>
          </ac:picMkLst>
        </pc:picChg>
        <pc:picChg chg="mod">
          <ac:chgData name="Whitt, Jay (Indianapolis) USA" userId="2df41cdf-6639-4c1c-9178-4b48c0983125" providerId="ADAL" clId="{7CC2C8A4-E21C-420D-BE7E-82222BDE5A6C}" dt="2022-05-19T12:45:00.346" v="703" actId="14100"/>
          <ac:picMkLst>
            <pc:docMk/>
            <pc:sldMk cId="1932615012" sldId="529"/>
            <ac:picMk id="11" creationId="{7E0C0917-C450-F749-B66B-8064A52B05DC}"/>
          </ac:picMkLst>
        </pc:picChg>
      </pc:sldChg>
      <pc:sldChg chg="addSp delSp modSp mod setBg modClrScheme chgLayout">
        <pc:chgData name="Whitt, Jay (Indianapolis) USA" userId="2df41cdf-6639-4c1c-9178-4b48c0983125" providerId="ADAL" clId="{7CC2C8A4-E21C-420D-BE7E-82222BDE5A6C}" dt="2022-05-19T12:08:57.020" v="466" actId="14100"/>
        <pc:sldMkLst>
          <pc:docMk/>
          <pc:sldMk cId="3435152767" sldId="531"/>
        </pc:sldMkLst>
        <pc:spChg chg="add mod ord">
          <ac:chgData name="Whitt, Jay (Indianapolis) USA" userId="2df41cdf-6639-4c1c-9178-4b48c0983125" providerId="ADAL" clId="{7CC2C8A4-E21C-420D-BE7E-82222BDE5A6C}" dt="2022-05-19T12:08:57.020" v="466" actId="14100"/>
          <ac:spMkLst>
            <pc:docMk/>
            <pc:sldMk cId="3435152767" sldId="531"/>
            <ac:spMk id="2" creationId="{567DDF67-2978-4FB8-9D09-EA34CC1859DB}"/>
          </ac:spMkLst>
        </pc:spChg>
        <pc:spChg chg="mod ord">
          <ac:chgData name="Whitt, Jay (Indianapolis) USA" userId="2df41cdf-6639-4c1c-9178-4b48c0983125" providerId="ADAL" clId="{7CC2C8A4-E21C-420D-BE7E-82222BDE5A6C}" dt="2022-05-19T12:08:54.667" v="465" actId="14100"/>
          <ac:spMkLst>
            <pc:docMk/>
            <pc:sldMk cId="3435152767" sldId="531"/>
            <ac:spMk id="4" creationId="{2CABD19F-6A06-D745-A399-9EF829F00D94}"/>
          </ac:spMkLst>
        </pc:spChg>
        <pc:spChg chg="del">
          <ac:chgData name="Whitt, Jay (Indianapolis) USA" userId="2df41cdf-6639-4c1c-9178-4b48c0983125" providerId="ADAL" clId="{7CC2C8A4-E21C-420D-BE7E-82222BDE5A6C}" dt="2022-05-19T12:07:53.790" v="445" actId="26606"/>
          <ac:spMkLst>
            <pc:docMk/>
            <pc:sldMk cId="3435152767" sldId="531"/>
            <ac:spMk id="5" creationId="{8DD2B56E-3BEA-C441-937C-0CB70A7BAF03}"/>
          </ac:spMkLst>
        </pc:spChg>
        <pc:spChg chg="add">
          <ac:chgData name="Whitt, Jay (Indianapolis) USA" userId="2df41cdf-6639-4c1c-9178-4b48c0983125" providerId="ADAL" clId="{7CC2C8A4-E21C-420D-BE7E-82222BDE5A6C}" dt="2022-05-19T12:07:53.790" v="445" actId="26606"/>
          <ac:spMkLst>
            <pc:docMk/>
            <pc:sldMk cId="3435152767" sldId="531"/>
            <ac:spMk id="11" creationId="{A81E7530-396C-45F0-92F4-A885648D1631}"/>
          </ac:spMkLst>
        </pc:spChg>
        <pc:spChg chg="add">
          <ac:chgData name="Whitt, Jay (Indianapolis) USA" userId="2df41cdf-6639-4c1c-9178-4b48c0983125" providerId="ADAL" clId="{7CC2C8A4-E21C-420D-BE7E-82222BDE5A6C}" dt="2022-05-19T12:07:53.790" v="445" actId="26606"/>
          <ac:spMkLst>
            <pc:docMk/>
            <pc:sldMk cId="3435152767" sldId="531"/>
            <ac:spMk id="13" creationId="{7316481C-0A49-4796-812B-0D64F063B720}"/>
          </ac:spMkLst>
        </pc:spChg>
        <pc:spChg chg="add">
          <ac:chgData name="Whitt, Jay (Indianapolis) USA" userId="2df41cdf-6639-4c1c-9178-4b48c0983125" providerId="ADAL" clId="{7CC2C8A4-E21C-420D-BE7E-82222BDE5A6C}" dt="2022-05-19T12:07:53.790" v="445" actId="26606"/>
          <ac:spMkLst>
            <pc:docMk/>
            <pc:sldMk cId="3435152767" sldId="531"/>
            <ac:spMk id="15" creationId="{A5271697-90F1-4A23-8EF2-0179F2EAFACB}"/>
          </ac:spMkLst>
        </pc:spChg>
        <pc:spChg chg="add">
          <ac:chgData name="Whitt, Jay (Indianapolis) USA" userId="2df41cdf-6639-4c1c-9178-4b48c0983125" providerId="ADAL" clId="{7CC2C8A4-E21C-420D-BE7E-82222BDE5A6C}" dt="2022-05-19T12:07:53.790" v="445" actId="26606"/>
          <ac:spMkLst>
            <pc:docMk/>
            <pc:sldMk cId="3435152767" sldId="531"/>
            <ac:spMk id="39" creationId="{D9F5512A-48E1-4C07-B75E-3CCC517B6804}"/>
          </ac:spMkLst>
        </pc:spChg>
        <pc:grpChg chg="add">
          <ac:chgData name="Whitt, Jay (Indianapolis) USA" userId="2df41cdf-6639-4c1c-9178-4b48c0983125" providerId="ADAL" clId="{7CC2C8A4-E21C-420D-BE7E-82222BDE5A6C}" dt="2022-05-19T12:07:53.790" v="445" actId="26606"/>
          <ac:grpSpMkLst>
            <pc:docMk/>
            <pc:sldMk cId="3435152767" sldId="531"/>
            <ac:grpSpMk id="17" creationId="{81DE8B58-F373-409E-A253-4380A66091D4}"/>
          </ac:grpSpMkLst>
        </pc:grpChg>
        <pc:picChg chg="mod">
          <ac:chgData name="Whitt, Jay (Indianapolis) USA" userId="2df41cdf-6639-4c1c-9178-4b48c0983125" providerId="ADAL" clId="{7CC2C8A4-E21C-420D-BE7E-82222BDE5A6C}" dt="2022-05-19T12:07:53.790" v="445" actId="26606"/>
          <ac:picMkLst>
            <pc:docMk/>
            <pc:sldMk cId="3435152767" sldId="531"/>
            <ac:picMk id="6" creationId="{74828BC8-2617-A142-A62D-7DAF7DCEC4F3}"/>
          </ac:picMkLst>
        </pc:picChg>
      </pc:sldChg>
      <pc:sldChg chg="modSp mod">
        <pc:chgData name="Whitt, Jay (Indianapolis) USA" userId="2df41cdf-6639-4c1c-9178-4b48c0983125" providerId="ADAL" clId="{7CC2C8A4-E21C-420D-BE7E-82222BDE5A6C}" dt="2022-05-19T12:58:41.337" v="800" actId="207"/>
        <pc:sldMkLst>
          <pc:docMk/>
          <pc:sldMk cId="2042577200" sldId="532"/>
        </pc:sldMkLst>
        <pc:spChg chg="mod">
          <ac:chgData name="Whitt, Jay (Indianapolis) USA" userId="2df41cdf-6639-4c1c-9178-4b48c0983125" providerId="ADAL" clId="{7CC2C8A4-E21C-420D-BE7E-82222BDE5A6C}" dt="2022-05-19T12:58:41.337" v="800" actId="207"/>
          <ac:spMkLst>
            <pc:docMk/>
            <pc:sldMk cId="2042577200" sldId="532"/>
            <ac:spMk id="2" creationId="{00000000-0000-0000-0000-000000000000}"/>
          </ac:spMkLst>
        </pc:spChg>
      </pc:sldChg>
      <pc:sldChg chg="addSp delSp modSp del mod ord modClrScheme modShow chgLayout">
        <pc:chgData name="Whitt, Jay (Indianapolis) USA" userId="2df41cdf-6639-4c1c-9178-4b48c0983125" providerId="ADAL" clId="{7CC2C8A4-E21C-420D-BE7E-82222BDE5A6C}" dt="2022-05-19T13:37:30.027" v="1187" actId="47"/>
        <pc:sldMkLst>
          <pc:docMk/>
          <pc:sldMk cId="195102552" sldId="534"/>
        </pc:sldMkLst>
        <pc:spChg chg="add del mod ord">
          <ac:chgData name="Whitt, Jay (Indianapolis) USA" userId="2df41cdf-6639-4c1c-9178-4b48c0983125" providerId="ADAL" clId="{7CC2C8A4-E21C-420D-BE7E-82222BDE5A6C}" dt="2022-05-19T12:06:46.403" v="433"/>
          <ac:spMkLst>
            <pc:docMk/>
            <pc:sldMk cId="195102552" sldId="534"/>
            <ac:spMk id="2" creationId="{C009CE26-043C-4AF6-9CB5-DF2B3F84105E}"/>
          </ac:spMkLst>
        </pc:spChg>
        <pc:spChg chg="mod">
          <ac:chgData name="Whitt, Jay (Indianapolis) USA" userId="2df41cdf-6639-4c1c-9178-4b48c0983125" providerId="ADAL" clId="{7CC2C8A4-E21C-420D-BE7E-82222BDE5A6C}" dt="2022-05-19T12:07:23.004" v="443" actId="1076"/>
          <ac:spMkLst>
            <pc:docMk/>
            <pc:sldMk cId="195102552" sldId="534"/>
            <ac:spMk id="4" creationId="{2CABD19F-6A06-D745-A399-9EF829F00D94}"/>
          </ac:spMkLst>
        </pc:spChg>
        <pc:spChg chg="del">
          <ac:chgData name="Whitt, Jay (Indianapolis) USA" userId="2df41cdf-6639-4c1c-9178-4b48c0983125" providerId="ADAL" clId="{7CC2C8A4-E21C-420D-BE7E-82222BDE5A6C}" dt="2022-05-19T12:06:44.900" v="432" actId="21"/>
          <ac:spMkLst>
            <pc:docMk/>
            <pc:sldMk cId="195102552" sldId="534"/>
            <ac:spMk id="5" creationId="{8DD2B56E-3BEA-C441-937C-0CB70A7BAF03}"/>
          </ac:spMkLst>
        </pc:spChg>
        <pc:spChg chg="mod">
          <ac:chgData name="Whitt, Jay (Indianapolis) USA" userId="2df41cdf-6639-4c1c-9178-4b48c0983125" providerId="ADAL" clId="{7CC2C8A4-E21C-420D-BE7E-82222BDE5A6C}" dt="2022-05-19T12:07:22.070" v="442" actId="1076"/>
          <ac:spMkLst>
            <pc:docMk/>
            <pc:sldMk cId="195102552" sldId="534"/>
            <ac:spMk id="6" creationId="{374B7F3E-0086-E646-9FB0-EDBDA41589C4}"/>
          </ac:spMkLst>
        </pc:spChg>
        <pc:spChg chg="add mod">
          <ac:chgData name="Whitt, Jay (Indianapolis) USA" userId="2df41cdf-6639-4c1c-9178-4b48c0983125" providerId="ADAL" clId="{7CC2C8A4-E21C-420D-BE7E-82222BDE5A6C}" dt="2022-05-19T12:09:30.644" v="470" actId="14100"/>
          <ac:spMkLst>
            <pc:docMk/>
            <pc:sldMk cId="195102552" sldId="534"/>
            <ac:spMk id="7" creationId="{3A419DAB-B4F3-4E72-8C41-6BE54C47113E}"/>
          </ac:spMkLst>
        </pc:spChg>
      </pc:sldChg>
      <pc:sldChg chg="addSp delSp modSp mod modClrScheme chgLayout">
        <pc:chgData name="Whitt, Jay (Indianapolis) USA" userId="2df41cdf-6639-4c1c-9178-4b48c0983125" providerId="ADAL" clId="{7CC2C8A4-E21C-420D-BE7E-82222BDE5A6C}" dt="2022-05-19T12:27:42.913" v="633" actId="403"/>
        <pc:sldMkLst>
          <pc:docMk/>
          <pc:sldMk cId="598755384" sldId="542"/>
        </pc:sldMkLst>
        <pc:spChg chg="add del mod ord">
          <ac:chgData name="Whitt, Jay (Indianapolis) USA" userId="2df41cdf-6639-4c1c-9178-4b48c0983125" providerId="ADAL" clId="{7CC2C8A4-E21C-420D-BE7E-82222BDE5A6C}" dt="2022-05-19T12:26:47.010" v="618"/>
          <ac:spMkLst>
            <pc:docMk/>
            <pc:sldMk cId="598755384" sldId="542"/>
            <ac:spMk id="2" creationId="{043BED86-16E0-4093-BFA3-3339E68D22C6}"/>
          </ac:spMkLst>
        </pc:spChg>
        <pc:spChg chg="add mod">
          <ac:chgData name="Whitt, Jay (Indianapolis) USA" userId="2df41cdf-6639-4c1c-9178-4b48c0983125" providerId="ADAL" clId="{7CC2C8A4-E21C-420D-BE7E-82222BDE5A6C}" dt="2022-05-19T12:27:42.913" v="633" actId="403"/>
          <ac:spMkLst>
            <pc:docMk/>
            <pc:sldMk cId="598755384" sldId="542"/>
            <ac:spMk id="6" creationId="{9177B3A1-13E4-4A27-968F-0A2A80B2F261}"/>
          </ac:spMkLst>
        </pc:spChg>
        <pc:spChg chg="del">
          <ac:chgData name="Whitt, Jay (Indianapolis) USA" userId="2df41cdf-6639-4c1c-9178-4b48c0983125" providerId="ADAL" clId="{7CC2C8A4-E21C-420D-BE7E-82222BDE5A6C}" dt="2022-05-19T12:26:45.660" v="617" actId="21"/>
          <ac:spMkLst>
            <pc:docMk/>
            <pc:sldMk cId="598755384" sldId="542"/>
            <ac:spMk id="7" creationId="{2D4B444F-3227-AF4A-9375-BEB2B62A7EB1}"/>
          </ac:spMkLst>
        </pc:spChg>
      </pc:sldChg>
      <pc:sldChg chg="addSp delSp modSp mod setBg modClrScheme chgLayout">
        <pc:chgData name="Whitt, Jay (Indianapolis) USA" userId="2df41cdf-6639-4c1c-9178-4b48c0983125" providerId="ADAL" clId="{7CC2C8A4-E21C-420D-BE7E-82222BDE5A6C}" dt="2022-05-19T13:12:01.858" v="942" actId="1076"/>
        <pc:sldMkLst>
          <pc:docMk/>
          <pc:sldMk cId="993453535" sldId="546"/>
        </pc:sldMkLst>
        <pc:spChg chg="add mod ord">
          <ac:chgData name="Whitt, Jay (Indianapolis) USA" userId="2df41cdf-6639-4c1c-9178-4b48c0983125" providerId="ADAL" clId="{7CC2C8A4-E21C-420D-BE7E-82222BDE5A6C}" dt="2022-05-19T12:15:27.881" v="498" actId="26606"/>
          <ac:spMkLst>
            <pc:docMk/>
            <pc:sldMk cId="993453535" sldId="546"/>
            <ac:spMk id="2" creationId="{825D9B29-2832-47A0-89E4-BC93FBFBFF2C}"/>
          </ac:spMkLst>
        </pc:spChg>
        <pc:spChg chg="mod ord">
          <ac:chgData name="Whitt, Jay (Indianapolis) USA" userId="2df41cdf-6639-4c1c-9178-4b48c0983125" providerId="ADAL" clId="{7CC2C8A4-E21C-420D-BE7E-82222BDE5A6C}" dt="2022-05-19T13:12:01.858" v="942" actId="1076"/>
          <ac:spMkLst>
            <pc:docMk/>
            <pc:sldMk cId="993453535" sldId="546"/>
            <ac:spMk id="6" creationId="{507730F5-0E01-0942-8079-EBD464175D76}"/>
          </ac:spMkLst>
        </pc:spChg>
        <pc:spChg chg="del">
          <ac:chgData name="Whitt, Jay (Indianapolis) USA" userId="2df41cdf-6639-4c1c-9178-4b48c0983125" providerId="ADAL" clId="{7CC2C8A4-E21C-420D-BE7E-82222BDE5A6C}" dt="2022-05-19T12:15:27.881" v="498" actId="26606"/>
          <ac:spMkLst>
            <pc:docMk/>
            <pc:sldMk cId="993453535" sldId="546"/>
            <ac:spMk id="7" creationId="{2D4B444F-3227-AF4A-9375-BEB2B62A7EB1}"/>
          </ac:spMkLst>
        </pc:spChg>
        <pc:spChg chg="add">
          <ac:chgData name="Whitt, Jay (Indianapolis) USA" userId="2df41cdf-6639-4c1c-9178-4b48c0983125" providerId="ADAL" clId="{7CC2C8A4-E21C-420D-BE7E-82222BDE5A6C}" dt="2022-05-19T12:15:27.881" v="498" actId="26606"/>
          <ac:spMkLst>
            <pc:docMk/>
            <pc:sldMk cId="993453535" sldId="546"/>
            <ac:spMk id="12" creationId="{907EF6B7-1338-4443-8C46-6A318D952DFD}"/>
          </ac:spMkLst>
        </pc:spChg>
        <pc:spChg chg="add">
          <ac:chgData name="Whitt, Jay (Indianapolis) USA" userId="2df41cdf-6639-4c1c-9178-4b48c0983125" providerId="ADAL" clId="{7CC2C8A4-E21C-420D-BE7E-82222BDE5A6C}" dt="2022-05-19T12:15:27.881" v="498" actId="26606"/>
          <ac:spMkLst>
            <pc:docMk/>
            <pc:sldMk cId="993453535" sldId="546"/>
            <ac:spMk id="14" creationId="{DAAE4CDD-124C-4DCF-9584-B6033B545DD5}"/>
          </ac:spMkLst>
        </pc:spChg>
        <pc:spChg chg="add">
          <ac:chgData name="Whitt, Jay (Indianapolis) USA" userId="2df41cdf-6639-4c1c-9178-4b48c0983125" providerId="ADAL" clId="{7CC2C8A4-E21C-420D-BE7E-82222BDE5A6C}" dt="2022-05-19T12:15:27.881" v="498" actId="26606"/>
          <ac:spMkLst>
            <pc:docMk/>
            <pc:sldMk cId="993453535" sldId="546"/>
            <ac:spMk id="16" creationId="{081E4A58-353D-44AE-B2FC-2A74E2E400F7}"/>
          </ac:spMkLst>
        </pc:spChg>
      </pc:sldChg>
      <pc:sldChg chg="addSp delSp modSp mod modClrScheme chgLayout">
        <pc:chgData name="Whitt, Jay (Indianapolis) USA" userId="2df41cdf-6639-4c1c-9178-4b48c0983125" providerId="ADAL" clId="{7CC2C8A4-E21C-420D-BE7E-82222BDE5A6C}" dt="2022-05-19T12:27:54.062" v="636" actId="14100"/>
        <pc:sldMkLst>
          <pc:docMk/>
          <pc:sldMk cId="2856993212" sldId="548"/>
        </pc:sldMkLst>
        <pc:spChg chg="add del mod ord">
          <ac:chgData name="Whitt, Jay (Indianapolis) USA" userId="2df41cdf-6639-4c1c-9178-4b48c0983125" providerId="ADAL" clId="{7CC2C8A4-E21C-420D-BE7E-82222BDE5A6C}" dt="2022-05-19T12:27:13.177" v="623"/>
          <ac:spMkLst>
            <pc:docMk/>
            <pc:sldMk cId="2856993212" sldId="548"/>
            <ac:spMk id="2" creationId="{02976686-BC4C-4882-967B-A49BDF1BB5D5}"/>
          </ac:spMkLst>
        </pc:spChg>
        <pc:spChg chg="add mod">
          <ac:chgData name="Whitt, Jay (Indianapolis) USA" userId="2df41cdf-6639-4c1c-9178-4b48c0983125" providerId="ADAL" clId="{7CC2C8A4-E21C-420D-BE7E-82222BDE5A6C}" dt="2022-05-19T12:27:54.062" v="636" actId="14100"/>
          <ac:spMkLst>
            <pc:docMk/>
            <pc:sldMk cId="2856993212" sldId="548"/>
            <ac:spMk id="5" creationId="{824064D1-E81F-421F-8F86-7322E6B9720B}"/>
          </ac:spMkLst>
        </pc:spChg>
        <pc:spChg chg="del">
          <ac:chgData name="Whitt, Jay (Indianapolis) USA" userId="2df41cdf-6639-4c1c-9178-4b48c0983125" providerId="ADAL" clId="{7CC2C8A4-E21C-420D-BE7E-82222BDE5A6C}" dt="2022-05-19T12:27:08.751" v="622" actId="21"/>
          <ac:spMkLst>
            <pc:docMk/>
            <pc:sldMk cId="2856993212" sldId="548"/>
            <ac:spMk id="7" creationId="{2D4B444F-3227-AF4A-9375-BEB2B62A7EB1}"/>
          </ac:spMkLst>
        </pc:spChg>
      </pc:sldChg>
      <pc:sldChg chg="addSp delSp modSp mod setBg modClrScheme chgLayout">
        <pc:chgData name="Whitt, Jay (Indianapolis) USA" userId="2df41cdf-6639-4c1c-9178-4b48c0983125" providerId="ADAL" clId="{7CC2C8A4-E21C-420D-BE7E-82222BDE5A6C}" dt="2022-05-19T12:26:23.073" v="615" actId="26606"/>
        <pc:sldMkLst>
          <pc:docMk/>
          <pc:sldMk cId="2126705283" sldId="549"/>
        </pc:sldMkLst>
        <pc:spChg chg="add mod ord">
          <ac:chgData name="Whitt, Jay (Indianapolis) USA" userId="2df41cdf-6639-4c1c-9178-4b48c0983125" providerId="ADAL" clId="{7CC2C8A4-E21C-420D-BE7E-82222BDE5A6C}" dt="2022-05-19T12:26:23.073" v="615" actId="26606"/>
          <ac:spMkLst>
            <pc:docMk/>
            <pc:sldMk cId="2126705283" sldId="549"/>
            <ac:spMk id="2" creationId="{BDF98E4E-7836-4833-A7C0-8E6D3F6BD065}"/>
          </ac:spMkLst>
        </pc:spChg>
        <pc:spChg chg="ord">
          <ac:chgData name="Whitt, Jay (Indianapolis) USA" userId="2df41cdf-6639-4c1c-9178-4b48c0983125" providerId="ADAL" clId="{7CC2C8A4-E21C-420D-BE7E-82222BDE5A6C}" dt="2022-05-19T12:26:23.073" v="615" actId="26606"/>
          <ac:spMkLst>
            <pc:docMk/>
            <pc:sldMk cId="2126705283" sldId="549"/>
            <ac:spMk id="4" creationId="{720698DA-6C29-3F42-AD8A-3C13D0AC788E}"/>
          </ac:spMkLst>
        </pc:spChg>
        <pc:spChg chg="mod">
          <ac:chgData name="Whitt, Jay (Indianapolis) USA" userId="2df41cdf-6639-4c1c-9178-4b48c0983125" providerId="ADAL" clId="{7CC2C8A4-E21C-420D-BE7E-82222BDE5A6C}" dt="2022-05-19T12:26:23.073" v="615" actId="26606"/>
          <ac:spMkLst>
            <pc:docMk/>
            <pc:sldMk cId="2126705283" sldId="549"/>
            <ac:spMk id="6" creationId="{BD48F84C-EF40-424C-AAE1-FF15AD6032BE}"/>
          </ac:spMkLst>
        </pc:spChg>
        <pc:spChg chg="del">
          <ac:chgData name="Whitt, Jay (Indianapolis) USA" userId="2df41cdf-6639-4c1c-9178-4b48c0983125" providerId="ADAL" clId="{7CC2C8A4-E21C-420D-BE7E-82222BDE5A6C}" dt="2022-05-19T12:26:23.073" v="615" actId="26606"/>
          <ac:spMkLst>
            <pc:docMk/>
            <pc:sldMk cId="2126705283" sldId="549"/>
            <ac:spMk id="7" creationId="{2D4B444F-3227-AF4A-9375-BEB2B62A7EB1}"/>
          </ac:spMkLst>
        </pc:spChg>
        <pc:spChg chg="add">
          <ac:chgData name="Whitt, Jay (Indianapolis) USA" userId="2df41cdf-6639-4c1c-9178-4b48c0983125" providerId="ADAL" clId="{7CC2C8A4-E21C-420D-BE7E-82222BDE5A6C}" dt="2022-05-19T12:26:23.073" v="615" actId="26606"/>
          <ac:spMkLst>
            <pc:docMk/>
            <pc:sldMk cId="2126705283" sldId="549"/>
            <ac:spMk id="13" creationId="{5E52985E-2553-471E-82AA-5ED7A329890A}"/>
          </ac:spMkLst>
        </pc:spChg>
        <pc:graphicFrameChg chg="add mod ord">
          <ac:chgData name="Whitt, Jay (Indianapolis) USA" userId="2df41cdf-6639-4c1c-9178-4b48c0983125" providerId="ADAL" clId="{7CC2C8A4-E21C-420D-BE7E-82222BDE5A6C}" dt="2022-05-19T12:26:23.073" v="615" actId="26606"/>
          <ac:graphicFrameMkLst>
            <pc:docMk/>
            <pc:sldMk cId="2126705283" sldId="549"/>
            <ac:graphicFrameMk id="5" creationId="{E1A5C3AB-6333-5A4C-823C-E04515022B5A}"/>
          </ac:graphicFrameMkLst>
        </pc:graphicFrameChg>
        <pc:picChg chg="mod">
          <ac:chgData name="Whitt, Jay (Indianapolis) USA" userId="2df41cdf-6639-4c1c-9178-4b48c0983125" providerId="ADAL" clId="{7CC2C8A4-E21C-420D-BE7E-82222BDE5A6C}" dt="2022-05-19T12:26:23.073" v="615" actId="26606"/>
          <ac:picMkLst>
            <pc:docMk/>
            <pc:sldMk cId="2126705283" sldId="549"/>
            <ac:picMk id="8" creationId="{261909CA-18FD-C644-AB0B-AB88D9E0946E}"/>
          </ac:picMkLst>
        </pc:picChg>
        <pc:cxnChg chg="add">
          <ac:chgData name="Whitt, Jay (Indianapolis) USA" userId="2df41cdf-6639-4c1c-9178-4b48c0983125" providerId="ADAL" clId="{7CC2C8A4-E21C-420D-BE7E-82222BDE5A6C}" dt="2022-05-19T12:26:23.073" v="615" actId="26606"/>
          <ac:cxnSpMkLst>
            <pc:docMk/>
            <pc:sldMk cId="2126705283" sldId="549"/>
            <ac:cxnSpMk id="15" creationId="{DAE3ABC6-4042-4293-A7DF-F01181363B7E}"/>
          </ac:cxnSpMkLst>
        </pc:cxnChg>
      </pc:sldChg>
      <pc:sldChg chg="addSp delSp modSp mod setBg modClrScheme chgLayout">
        <pc:chgData name="Whitt, Jay (Indianapolis) USA" userId="2df41cdf-6639-4c1c-9178-4b48c0983125" providerId="ADAL" clId="{7CC2C8A4-E21C-420D-BE7E-82222BDE5A6C}" dt="2022-05-19T11:48:10.617" v="323" actId="14100"/>
        <pc:sldMkLst>
          <pc:docMk/>
          <pc:sldMk cId="3302716199" sldId="929"/>
        </pc:sldMkLst>
        <pc:spChg chg="mod ord">
          <ac:chgData name="Whitt, Jay (Indianapolis) USA" userId="2df41cdf-6639-4c1c-9178-4b48c0983125" providerId="ADAL" clId="{7CC2C8A4-E21C-420D-BE7E-82222BDE5A6C}" dt="2022-05-19T11:48:10.617" v="323" actId="14100"/>
          <ac:spMkLst>
            <pc:docMk/>
            <pc:sldMk cId="3302716199" sldId="929"/>
            <ac:spMk id="2" creationId="{00000000-0000-0000-0000-000000000000}"/>
          </ac:spMkLst>
        </pc:spChg>
        <pc:spChg chg="mod ord">
          <ac:chgData name="Whitt, Jay (Indianapolis) USA" userId="2df41cdf-6639-4c1c-9178-4b48c0983125" providerId="ADAL" clId="{7CC2C8A4-E21C-420D-BE7E-82222BDE5A6C}" dt="2022-05-19T11:47:19.482" v="307" actId="26606"/>
          <ac:spMkLst>
            <pc:docMk/>
            <pc:sldMk cId="3302716199" sldId="929"/>
            <ac:spMk id="4" creationId="{00000000-0000-0000-0000-000000000000}"/>
          </ac:spMkLst>
        </pc:spChg>
        <pc:spChg chg="add">
          <ac:chgData name="Whitt, Jay (Indianapolis) USA" userId="2df41cdf-6639-4c1c-9178-4b48c0983125" providerId="ADAL" clId="{7CC2C8A4-E21C-420D-BE7E-82222BDE5A6C}" dt="2022-05-19T11:47:19.482" v="307" actId="26606"/>
          <ac:spMkLst>
            <pc:docMk/>
            <pc:sldMk cId="3302716199" sldId="929"/>
            <ac:spMk id="7" creationId="{823AC064-BC96-4F32-8AE1-B2FD38754823}"/>
          </ac:spMkLst>
        </pc:spChg>
        <pc:spChg chg="add del">
          <ac:chgData name="Whitt, Jay (Indianapolis) USA" userId="2df41cdf-6639-4c1c-9178-4b48c0983125" providerId="ADAL" clId="{7CC2C8A4-E21C-420D-BE7E-82222BDE5A6C}" dt="2022-05-19T11:46:49.247" v="305" actId="26606"/>
          <ac:spMkLst>
            <pc:docMk/>
            <pc:sldMk cId="3302716199" sldId="929"/>
            <ac:spMk id="10" creationId="{823AC064-BC96-4F32-8AE1-B2FD38754823}"/>
          </ac:spMkLst>
        </pc:spChg>
        <pc:picChg chg="mod ord">
          <ac:chgData name="Whitt, Jay (Indianapolis) USA" userId="2df41cdf-6639-4c1c-9178-4b48c0983125" providerId="ADAL" clId="{7CC2C8A4-E21C-420D-BE7E-82222BDE5A6C}" dt="2022-05-19T11:47:19.482" v="307" actId="26606"/>
          <ac:picMkLst>
            <pc:docMk/>
            <pc:sldMk cId="3302716199" sldId="929"/>
            <ac:picMk id="5" creationId="{00000000-0000-0000-0000-000000000000}"/>
          </ac:picMkLst>
        </pc:picChg>
        <pc:cxnChg chg="add">
          <ac:chgData name="Whitt, Jay (Indianapolis) USA" userId="2df41cdf-6639-4c1c-9178-4b48c0983125" providerId="ADAL" clId="{7CC2C8A4-E21C-420D-BE7E-82222BDE5A6C}" dt="2022-05-19T11:47:19.482" v="307" actId="26606"/>
          <ac:cxnSpMkLst>
            <pc:docMk/>
            <pc:sldMk cId="3302716199" sldId="929"/>
            <ac:cxnSpMk id="8" creationId="{7E7C77BC-7138-40B1-A15B-20F57A494629}"/>
          </ac:cxnSpMkLst>
        </pc:cxnChg>
        <pc:cxnChg chg="add del">
          <ac:chgData name="Whitt, Jay (Indianapolis) USA" userId="2df41cdf-6639-4c1c-9178-4b48c0983125" providerId="ADAL" clId="{7CC2C8A4-E21C-420D-BE7E-82222BDE5A6C}" dt="2022-05-19T11:46:49.247" v="305" actId="26606"/>
          <ac:cxnSpMkLst>
            <pc:docMk/>
            <pc:sldMk cId="3302716199" sldId="929"/>
            <ac:cxnSpMk id="12" creationId="{7E7C77BC-7138-40B1-A15B-20F57A494629}"/>
          </ac:cxnSpMkLst>
        </pc:cxnChg>
      </pc:sldChg>
      <pc:sldChg chg="addSp delSp modSp del mod modClrScheme chgLayout">
        <pc:chgData name="Whitt, Jay (Indianapolis) USA" userId="2df41cdf-6639-4c1c-9178-4b48c0983125" providerId="ADAL" clId="{7CC2C8A4-E21C-420D-BE7E-82222BDE5A6C}" dt="2022-05-19T13:27:45.007" v="1024" actId="47"/>
        <pc:sldMkLst>
          <pc:docMk/>
          <pc:sldMk cId="3284595400" sldId="931"/>
        </pc:sldMkLst>
        <pc:spChg chg="add del mod">
          <ac:chgData name="Whitt, Jay (Indianapolis) USA" userId="2df41cdf-6639-4c1c-9178-4b48c0983125" providerId="ADAL" clId="{7CC2C8A4-E21C-420D-BE7E-82222BDE5A6C}" dt="2022-05-19T13:24:54.174" v="1009"/>
          <ac:spMkLst>
            <pc:docMk/>
            <pc:sldMk cId="3284595400" sldId="931"/>
            <ac:spMk id="6" creationId="{0419185C-4B91-43E9-AAA7-7EB529746105}"/>
          </ac:spMkLst>
        </pc:spChg>
        <pc:spChg chg="mod ord">
          <ac:chgData name="Whitt, Jay (Indianapolis) USA" userId="2df41cdf-6639-4c1c-9178-4b48c0983125" providerId="ADAL" clId="{7CC2C8A4-E21C-420D-BE7E-82222BDE5A6C}" dt="2022-05-19T11:51:41.045" v="364" actId="6549"/>
          <ac:spMkLst>
            <pc:docMk/>
            <pc:sldMk cId="3284595400" sldId="931"/>
            <ac:spMk id="655364" creationId="{00000000-0000-0000-0000-000000000000}"/>
          </ac:spMkLst>
        </pc:spChg>
        <pc:spChg chg="mod ord">
          <ac:chgData name="Whitt, Jay (Indianapolis) USA" userId="2df41cdf-6639-4c1c-9178-4b48c0983125" providerId="ADAL" clId="{7CC2C8A4-E21C-420D-BE7E-82222BDE5A6C}" dt="2022-05-19T13:24:54.158" v="1007" actId="1076"/>
          <ac:spMkLst>
            <pc:docMk/>
            <pc:sldMk cId="3284595400" sldId="931"/>
            <ac:spMk id="655365" creationId="{00000000-0000-0000-0000-000000000000}"/>
          </ac:spMkLst>
        </pc:spChg>
        <pc:picChg chg="mod ord">
          <ac:chgData name="Whitt, Jay (Indianapolis) USA" userId="2df41cdf-6639-4c1c-9178-4b48c0983125" providerId="ADAL" clId="{7CC2C8A4-E21C-420D-BE7E-82222BDE5A6C}" dt="2022-05-19T13:24:59.230" v="1010" actId="1076"/>
          <ac:picMkLst>
            <pc:docMk/>
            <pc:sldMk cId="3284595400" sldId="931"/>
            <ac:picMk id="655367" creationId="{00000000-0000-0000-0000-000000000000}"/>
          </ac:picMkLst>
        </pc:picChg>
      </pc:sldChg>
      <pc:sldChg chg="modSp mod modClrScheme chgLayout">
        <pc:chgData name="Whitt, Jay (Indianapolis) USA" userId="2df41cdf-6639-4c1c-9178-4b48c0983125" providerId="ADAL" clId="{7CC2C8A4-E21C-420D-BE7E-82222BDE5A6C}" dt="2022-05-19T11:51:22.487" v="361" actId="207"/>
        <pc:sldMkLst>
          <pc:docMk/>
          <pc:sldMk cId="319972003" sldId="932"/>
        </pc:sldMkLst>
        <pc:spChg chg="mod ord">
          <ac:chgData name="Whitt, Jay (Indianapolis) USA" userId="2df41cdf-6639-4c1c-9178-4b48c0983125" providerId="ADAL" clId="{7CC2C8A4-E21C-420D-BE7E-82222BDE5A6C}" dt="2022-05-19T11:51:22.487" v="361" actId="207"/>
          <ac:spMkLst>
            <pc:docMk/>
            <pc:sldMk cId="319972003" sldId="932"/>
            <ac:spMk id="658436" creationId="{00000000-0000-0000-0000-000000000000}"/>
          </ac:spMkLst>
        </pc:spChg>
        <pc:spChg chg="mod">
          <ac:chgData name="Whitt, Jay (Indianapolis) USA" userId="2df41cdf-6639-4c1c-9178-4b48c0983125" providerId="ADAL" clId="{7CC2C8A4-E21C-420D-BE7E-82222BDE5A6C}" dt="2022-05-19T11:49:56.553" v="347" actId="1076"/>
          <ac:spMkLst>
            <pc:docMk/>
            <pc:sldMk cId="319972003" sldId="932"/>
            <ac:spMk id="658440" creationId="{00000000-0000-0000-0000-000000000000}"/>
          </ac:spMkLst>
        </pc:spChg>
        <pc:graphicFrameChg chg="mod ord">
          <ac:chgData name="Whitt, Jay (Indianapolis) USA" userId="2df41cdf-6639-4c1c-9178-4b48c0983125" providerId="ADAL" clId="{7CC2C8A4-E21C-420D-BE7E-82222BDE5A6C}" dt="2022-05-19T11:50:04.758" v="349" actId="1076"/>
          <ac:graphicFrameMkLst>
            <pc:docMk/>
            <pc:sldMk cId="319972003" sldId="932"/>
            <ac:graphicFrameMk id="658437" creationId="{00000000-0000-0000-0000-000000000000}"/>
          </ac:graphicFrameMkLst>
        </pc:graphicFrameChg>
      </pc:sldChg>
      <pc:sldChg chg="modSp del mod modClrScheme modShow chgLayout">
        <pc:chgData name="Whitt, Jay (Indianapolis) USA" userId="2df41cdf-6639-4c1c-9178-4b48c0983125" providerId="ADAL" clId="{7CC2C8A4-E21C-420D-BE7E-82222BDE5A6C}" dt="2022-05-19T13:32:57.634" v="1133" actId="47"/>
        <pc:sldMkLst>
          <pc:docMk/>
          <pc:sldMk cId="4198655726" sldId="933"/>
        </pc:sldMkLst>
        <pc:spChg chg="mod ord">
          <ac:chgData name="Whitt, Jay (Indianapolis) USA" userId="2df41cdf-6639-4c1c-9178-4b48c0983125" providerId="ADAL" clId="{7CC2C8A4-E21C-420D-BE7E-82222BDE5A6C}" dt="2022-05-19T11:51:11.045" v="359" actId="207"/>
          <ac:spMkLst>
            <pc:docMk/>
            <pc:sldMk cId="4198655726" sldId="933"/>
            <ac:spMk id="657410" creationId="{00000000-0000-0000-0000-000000000000}"/>
          </ac:spMkLst>
        </pc:spChg>
        <pc:spChg chg="mod ord">
          <ac:chgData name="Whitt, Jay (Indianapolis) USA" userId="2df41cdf-6639-4c1c-9178-4b48c0983125" providerId="ADAL" clId="{7CC2C8A4-E21C-420D-BE7E-82222BDE5A6C}" dt="2022-05-19T13:29:01.763" v="1046" actId="20577"/>
          <ac:spMkLst>
            <pc:docMk/>
            <pc:sldMk cId="4198655726" sldId="933"/>
            <ac:spMk id="657411" creationId="{00000000-0000-0000-0000-000000000000}"/>
          </ac:spMkLst>
        </pc:spChg>
      </pc:sldChg>
      <pc:sldChg chg="modSp mod ord modClrScheme chgLayout">
        <pc:chgData name="Whitt, Jay (Indianapolis) USA" userId="2df41cdf-6639-4c1c-9178-4b48c0983125" providerId="ADAL" clId="{7CC2C8A4-E21C-420D-BE7E-82222BDE5A6C}" dt="2022-05-19T12:54:08.952" v="788" actId="207"/>
        <pc:sldMkLst>
          <pc:docMk/>
          <pc:sldMk cId="2504176627" sldId="944"/>
        </pc:sldMkLst>
        <pc:spChg chg="mod ord">
          <ac:chgData name="Whitt, Jay (Indianapolis) USA" userId="2df41cdf-6639-4c1c-9178-4b48c0983125" providerId="ADAL" clId="{7CC2C8A4-E21C-420D-BE7E-82222BDE5A6C}" dt="2022-05-19T12:54:08.952" v="788" actId="207"/>
          <ac:spMkLst>
            <pc:docMk/>
            <pc:sldMk cId="2504176627" sldId="944"/>
            <ac:spMk id="165890" creationId="{00000000-0000-0000-0000-000000000000}"/>
          </ac:spMkLst>
        </pc:spChg>
        <pc:spChg chg="mod">
          <ac:chgData name="Whitt, Jay (Indianapolis) USA" userId="2df41cdf-6639-4c1c-9178-4b48c0983125" providerId="ADAL" clId="{7CC2C8A4-E21C-420D-BE7E-82222BDE5A6C}" dt="2022-05-19T11:22:15.293" v="18" actId="1076"/>
          <ac:spMkLst>
            <pc:docMk/>
            <pc:sldMk cId="2504176627" sldId="944"/>
            <ac:spMk id="165892" creationId="{00000000-0000-0000-0000-000000000000}"/>
          </ac:spMkLst>
        </pc:spChg>
        <pc:picChg chg="mod ord">
          <ac:chgData name="Whitt, Jay (Indianapolis) USA" userId="2df41cdf-6639-4c1c-9178-4b48c0983125" providerId="ADAL" clId="{7CC2C8A4-E21C-420D-BE7E-82222BDE5A6C}" dt="2022-05-19T11:22:11.918" v="17" actId="1076"/>
          <ac:picMkLst>
            <pc:docMk/>
            <pc:sldMk cId="2504176627" sldId="944"/>
            <ac:picMk id="165891" creationId="{00000000-0000-0000-0000-000000000000}"/>
          </ac:picMkLst>
        </pc:picChg>
      </pc:sldChg>
      <pc:sldChg chg="modSp del mod modShow">
        <pc:chgData name="Whitt, Jay (Indianapolis) USA" userId="2df41cdf-6639-4c1c-9178-4b48c0983125" providerId="ADAL" clId="{7CC2C8A4-E21C-420D-BE7E-82222BDE5A6C}" dt="2022-05-19T13:09:58.116" v="929" actId="47"/>
        <pc:sldMkLst>
          <pc:docMk/>
          <pc:sldMk cId="2442601414" sldId="949"/>
        </pc:sldMkLst>
        <pc:spChg chg="mod">
          <ac:chgData name="Whitt, Jay (Indianapolis) USA" userId="2df41cdf-6639-4c1c-9178-4b48c0983125" providerId="ADAL" clId="{7CC2C8A4-E21C-420D-BE7E-82222BDE5A6C}" dt="2022-05-19T12:50:11.941" v="760" actId="207"/>
          <ac:spMkLst>
            <pc:docMk/>
            <pc:sldMk cId="2442601414" sldId="949"/>
            <ac:spMk id="601089" creationId="{00000000-0000-0000-0000-000000000000}"/>
          </ac:spMkLst>
        </pc:spChg>
      </pc:sldChg>
      <pc:sldChg chg="addSp delSp modSp mod modClrScheme chgLayout">
        <pc:chgData name="Whitt, Jay (Indianapolis) USA" userId="2df41cdf-6639-4c1c-9178-4b48c0983125" providerId="ADAL" clId="{7CC2C8A4-E21C-420D-BE7E-82222BDE5A6C}" dt="2022-05-19T13:09:19.577" v="926" actId="207"/>
        <pc:sldMkLst>
          <pc:docMk/>
          <pc:sldMk cId="2575778199" sldId="950"/>
        </pc:sldMkLst>
        <pc:spChg chg="del mod ord">
          <ac:chgData name="Whitt, Jay (Indianapolis) USA" userId="2df41cdf-6639-4c1c-9178-4b48c0983125" providerId="ADAL" clId="{7CC2C8A4-E21C-420D-BE7E-82222BDE5A6C}" dt="2022-05-19T13:08:00.319" v="923" actId="478"/>
          <ac:spMkLst>
            <pc:docMk/>
            <pc:sldMk cId="2575778199" sldId="950"/>
            <ac:spMk id="11" creationId="{0ADC71DB-0148-49B5-9B95-C4285A4669AE}"/>
          </ac:spMkLst>
        </pc:spChg>
        <pc:spChg chg="add mod">
          <ac:chgData name="Whitt, Jay (Indianapolis) USA" userId="2df41cdf-6639-4c1c-9178-4b48c0983125" providerId="ADAL" clId="{7CC2C8A4-E21C-420D-BE7E-82222BDE5A6C}" dt="2022-05-19T13:07:50.184" v="920" actId="1076"/>
          <ac:spMkLst>
            <pc:docMk/>
            <pc:sldMk cId="2575778199" sldId="950"/>
            <ac:spMk id="13" creationId="{52F1A481-B15E-4C78-B54E-653A59EF12E6}"/>
          </ac:spMkLst>
        </pc:spChg>
        <pc:spChg chg="mod ord">
          <ac:chgData name="Whitt, Jay (Indianapolis) USA" userId="2df41cdf-6639-4c1c-9178-4b48c0983125" providerId="ADAL" clId="{7CC2C8A4-E21C-420D-BE7E-82222BDE5A6C}" dt="2022-05-19T13:09:19.577" v="926" actId="207"/>
          <ac:spMkLst>
            <pc:docMk/>
            <pc:sldMk cId="2575778199" sldId="950"/>
            <ac:spMk id="483330" creationId="{00000000-0000-0000-0000-000000000000}"/>
          </ac:spMkLst>
        </pc:spChg>
        <pc:spChg chg="mod">
          <ac:chgData name="Whitt, Jay (Indianapolis) USA" userId="2df41cdf-6639-4c1c-9178-4b48c0983125" providerId="ADAL" clId="{7CC2C8A4-E21C-420D-BE7E-82222BDE5A6C}" dt="2022-05-19T13:07:17.936" v="916" actId="1076"/>
          <ac:spMkLst>
            <pc:docMk/>
            <pc:sldMk cId="2575778199" sldId="950"/>
            <ac:spMk id="483332" creationId="{00000000-0000-0000-0000-000000000000}"/>
          </ac:spMkLst>
        </pc:spChg>
        <pc:spChg chg="mod">
          <ac:chgData name="Whitt, Jay (Indianapolis) USA" userId="2df41cdf-6639-4c1c-9178-4b48c0983125" providerId="ADAL" clId="{7CC2C8A4-E21C-420D-BE7E-82222BDE5A6C}" dt="2022-05-19T13:07:17.936" v="916" actId="1076"/>
          <ac:spMkLst>
            <pc:docMk/>
            <pc:sldMk cId="2575778199" sldId="950"/>
            <ac:spMk id="483333" creationId="{00000000-0000-0000-0000-000000000000}"/>
          </ac:spMkLst>
        </pc:spChg>
        <pc:spChg chg="mod">
          <ac:chgData name="Whitt, Jay (Indianapolis) USA" userId="2df41cdf-6639-4c1c-9178-4b48c0983125" providerId="ADAL" clId="{7CC2C8A4-E21C-420D-BE7E-82222BDE5A6C}" dt="2022-05-19T13:07:17.936" v="916" actId="1076"/>
          <ac:spMkLst>
            <pc:docMk/>
            <pc:sldMk cId="2575778199" sldId="950"/>
            <ac:spMk id="483334" creationId="{00000000-0000-0000-0000-000000000000}"/>
          </ac:spMkLst>
        </pc:spChg>
        <pc:spChg chg="mod">
          <ac:chgData name="Whitt, Jay (Indianapolis) USA" userId="2df41cdf-6639-4c1c-9178-4b48c0983125" providerId="ADAL" clId="{7CC2C8A4-E21C-420D-BE7E-82222BDE5A6C}" dt="2022-05-19T13:07:17.936" v="916" actId="1076"/>
          <ac:spMkLst>
            <pc:docMk/>
            <pc:sldMk cId="2575778199" sldId="950"/>
            <ac:spMk id="483335" creationId="{00000000-0000-0000-0000-000000000000}"/>
          </ac:spMkLst>
        </pc:spChg>
        <pc:spChg chg="mod">
          <ac:chgData name="Whitt, Jay (Indianapolis) USA" userId="2df41cdf-6639-4c1c-9178-4b48c0983125" providerId="ADAL" clId="{7CC2C8A4-E21C-420D-BE7E-82222BDE5A6C}" dt="2022-05-19T13:07:17.936" v="916" actId="1076"/>
          <ac:spMkLst>
            <pc:docMk/>
            <pc:sldMk cId="2575778199" sldId="950"/>
            <ac:spMk id="483336" creationId="{00000000-0000-0000-0000-000000000000}"/>
          </ac:spMkLst>
        </pc:spChg>
        <pc:spChg chg="mod">
          <ac:chgData name="Whitt, Jay (Indianapolis) USA" userId="2df41cdf-6639-4c1c-9178-4b48c0983125" providerId="ADAL" clId="{7CC2C8A4-E21C-420D-BE7E-82222BDE5A6C}" dt="2022-05-19T13:07:17.936" v="916" actId="1076"/>
          <ac:spMkLst>
            <pc:docMk/>
            <pc:sldMk cId="2575778199" sldId="950"/>
            <ac:spMk id="483337" creationId="{00000000-0000-0000-0000-000000000000}"/>
          </ac:spMkLst>
        </pc:spChg>
        <pc:spChg chg="mod">
          <ac:chgData name="Whitt, Jay (Indianapolis) USA" userId="2df41cdf-6639-4c1c-9178-4b48c0983125" providerId="ADAL" clId="{7CC2C8A4-E21C-420D-BE7E-82222BDE5A6C}" dt="2022-05-19T13:07:54.609" v="921" actId="1076"/>
          <ac:spMkLst>
            <pc:docMk/>
            <pc:sldMk cId="2575778199" sldId="950"/>
            <ac:spMk id="483338" creationId="{00000000-0000-0000-0000-000000000000}"/>
          </ac:spMkLst>
        </pc:spChg>
        <pc:picChg chg="mod">
          <ac:chgData name="Whitt, Jay (Indianapolis) USA" userId="2df41cdf-6639-4c1c-9178-4b48c0983125" providerId="ADAL" clId="{7CC2C8A4-E21C-420D-BE7E-82222BDE5A6C}" dt="2022-05-19T13:07:25.366" v="917" actId="1076"/>
          <ac:picMkLst>
            <pc:docMk/>
            <pc:sldMk cId="2575778199" sldId="950"/>
            <ac:picMk id="483331" creationId="{00000000-0000-0000-0000-000000000000}"/>
          </ac:picMkLst>
        </pc:picChg>
      </pc:sldChg>
      <pc:sldChg chg="modSp mod">
        <pc:chgData name="Whitt, Jay (Indianapolis) USA" userId="2df41cdf-6639-4c1c-9178-4b48c0983125" providerId="ADAL" clId="{7CC2C8A4-E21C-420D-BE7E-82222BDE5A6C}" dt="2022-05-19T13:00:49.681" v="808" actId="113"/>
        <pc:sldMkLst>
          <pc:docMk/>
          <pc:sldMk cId="2283094234" sldId="952"/>
        </pc:sldMkLst>
        <pc:spChg chg="mod">
          <ac:chgData name="Whitt, Jay (Indianapolis) USA" userId="2df41cdf-6639-4c1c-9178-4b48c0983125" providerId="ADAL" clId="{7CC2C8A4-E21C-420D-BE7E-82222BDE5A6C}" dt="2022-05-19T12:53:44.337" v="784" actId="207"/>
          <ac:spMkLst>
            <pc:docMk/>
            <pc:sldMk cId="2283094234" sldId="952"/>
            <ac:spMk id="455682" creationId="{00000000-0000-0000-0000-000000000000}"/>
          </ac:spMkLst>
        </pc:spChg>
        <pc:spChg chg="mod">
          <ac:chgData name="Whitt, Jay (Indianapolis) USA" userId="2df41cdf-6639-4c1c-9178-4b48c0983125" providerId="ADAL" clId="{7CC2C8A4-E21C-420D-BE7E-82222BDE5A6C}" dt="2022-05-19T13:00:49.681" v="808" actId="113"/>
          <ac:spMkLst>
            <pc:docMk/>
            <pc:sldMk cId="2283094234" sldId="952"/>
            <ac:spMk id="455692" creationId="{00000000-0000-0000-0000-000000000000}"/>
          </ac:spMkLst>
        </pc:spChg>
      </pc:sldChg>
      <pc:sldChg chg="del">
        <pc:chgData name="Whitt, Jay (Indianapolis) USA" userId="2df41cdf-6639-4c1c-9178-4b48c0983125" providerId="ADAL" clId="{7CC2C8A4-E21C-420D-BE7E-82222BDE5A6C}" dt="2022-05-19T12:12:31.329" v="475" actId="47"/>
        <pc:sldMkLst>
          <pc:docMk/>
          <pc:sldMk cId="1527835106" sldId="953"/>
        </pc:sldMkLst>
      </pc:sldChg>
      <pc:sldChg chg="addSp modSp mod setBg modClrScheme chgLayout">
        <pc:chgData name="Whitt, Jay (Indianapolis) USA" userId="2df41cdf-6639-4c1c-9178-4b48c0983125" providerId="ADAL" clId="{7CC2C8A4-E21C-420D-BE7E-82222BDE5A6C}" dt="2022-05-19T13:46:39.627" v="1335" actId="14100"/>
        <pc:sldMkLst>
          <pc:docMk/>
          <pc:sldMk cId="1044991054" sldId="975"/>
        </pc:sldMkLst>
        <pc:spChg chg="mod ord">
          <ac:chgData name="Whitt, Jay (Indianapolis) USA" userId="2df41cdf-6639-4c1c-9178-4b48c0983125" providerId="ADAL" clId="{7CC2C8A4-E21C-420D-BE7E-82222BDE5A6C}" dt="2022-05-19T13:44:22.433" v="1305" actId="26606"/>
          <ac:spMkLst>
            <pc:docMk/>
            <pc:sldMk cId="1044991054" sldId="975"/>
            <ac:spMk id="5" creationId="{00000000-0000-0000-0000-000000000000}"/>
          </ac:spMkLst>
        </pc:spChg>
        <pc:spChg chg="mod ord">
          <ac:chgData name="Whitt, Jay (Indianapolis) USA" userId="2df41cdf-6639-4c1c-9178-4b48c0983125" providerId="ADAL" clId="{7CC2C8A4-E21C-420D-BE7E-82222BDE5A6C}" dt="2022-05-19T13:46:39.627" v="1335" actId="14100"/>
          <ac:spMkLst>
            <pc:docMk/>
            <pc:sldMk cId="1044991054" sldId="975"/>
            <ac:spMk id="6" creationId="{00000000-0000-0000-0000-000000000000}"/>
          </ac:spMkLst>
        </pc:spChg>
        <pc:spChg chg="mod">
          <ac:chgData name="Whitt, Jay (Indianapolis) USA" userId="2df41cdf-6639-4c1c-9178-4b48c0983125" providerId="ADAL" clId="{7CC2C8A4-E21C-420D-BE7E-82222BDE5A6C}" dt="2022-05-19T13:44:22.433" v="1305" actId="26606"/>
          <ac:spMkLst>
            <pc:docMk/>
            <pc:sldMk cId="1044991054" sldId="975"/>
            <ac:spMk id="7" creationId="{6340F56B-F0A6-4047-9F76-C3968FD87CE1}"/>
          </ac:spMkLst>
        </pc:spChg>
        <pc:spChg chg="add">
          <ac:chgData name="Whitt, Jay (Indianapolis) USA" userId="2df41cdf-6639-4c1c-9178-4b48c0983125" providerId="ADAL" clId="{7CC2C8A4-E21C-420D-BE7E-82222BDE5A6C}" dt="2022-05-19T13:44:22.433" v="1305" actId="26606"/>
          <ac:spMkLst>
            <pc:docMk/>
            <pc:sldMk cId="1044991054" sldId="975"/>
            <ac:spMk id="71" creationId="{D4771268-CB57-404A-9271-370EB28F6090}"/>
          </ac:spMkLst>
        </pc:spChg>
        <pc:picChg chg="mod">
          <ac:chgData name="Whitt, Jay (Indianapolis) USA" userId="2df41cdf-6639-4c1c-9178-4b48c0983125" providerId="ADAL" clId="{7CC2C8A4-E21C-420D-BE7E-82222BDE5A6C}" dt="2022-05-19T13:44:22.433" v="1305" actId="26606"/>
          <ac:picMkLst>
            <pc:docMk/>
            <pc:sldMk cId="1044991054" sldId="975"/>
            <ac:picMk id="9218" creationId="{00000000-0000-0000-0000-000000000000}"/>
          </ac:picMkLst>
        </pc:picChg>
      </pc:sldChg>
      <pc:sldChg chg="delSp modSp mod modClrScheme chgLayout">
        <pc:chgData name="Whitt, Jay (Indianapolis) USA" userId="2df41cdf-6639-4c1c-9178-4b48c0983125" providerId="ADAL" clId="{7CC2C8A4-E21C-420D-BE7E-82222BDE5A6C}" dt="2022-05-19T13:47:39.778" v="1347" actId="14100"/>
        <pc:sldMkLst>
          <pc:docMk/>
          <pc:sldMk cId="1077793764" sldId="977"/>
        </pc:sldMkLst>
        <pc:spChg chg="mod ord">
          <ac:chgData name="Whitt, Jay (Indianapolis) USA" userId="2df41cdf-6639-4c1c-9178-4b48c0983125" providerId="ADAL" clId="{7CC2C8A4-E21C-420D-BE7E-82222BDE5A6C}" dt="2022-05-19T13:47:39.778" v="1347" actId="14100"/>
          <ac:spMkLst>
            <pc:docMk/>
            <pc:sldMk cId="1077793764" sldId="977"/>
            <ac:spMk id="529410" creationId="{00000000-0000-0000-0000-000000000000}"/>
          </ac:spMkLst>
        </pc:spChg>
        <pc:spChg chg="del">
          <ac:chgData name="Whitt, Jay (Indianapolis) USA" userId="2df41cdf-6639-4c1c-9178-4b48c0983125" providerId="ADAL" clId="{7CC2C8A4-E21C-420D-BE7E-82222BDE5A6C}" dt="2022-05-19T13:47:03.110" v="1339" actId="478"/>
          <ac:spMkLst>
            <pc:docMk/>
            <pc:sldMk cId="1077793764" sldId="977"/>
            <ac:spMk id="529415" creationId="{00000000-0000-0000-0000-000000000000}"/>
          </ac:spMkLst>
        </pc:spChg>
        <pc:picChg chg="mod ord">
          <ac:chgData name="Whitt, Jay (Indianapolis) USA" userId="2df41cdf-6639-4c1c-9178-4b48c0983125" providerId="ADAL" clId="{7CC2C8A4-E21C-420D-BE7E-82222BDE5A6C}" dt="2022-05-19T13:46:56.009" v="1336" actId="1076"/>
          <ac:picMkLst>
            <pc:docMk/>
            <pc:sldMk cId="1077793764" sldId="977"/>
            <ac:picMk id="529411" creationId="{00000000-0000-0000-0000-000000000000}"/>
          </ac:picMkLst>
        </pc:picChg>
        <pc:picChg chg="mod">
          <ac:chgData name="Whitt, Jay (Indianapolis) USA" userId="2df41cdf-6639-4c1c-9178-4b48c0983125" providerId="ADAL" clId="{7CC2C8A4-E21C-420D-BE7E-82222BDE5A6C}" dt="2022-05-19T13:47:24.930" v="1344" actId="14100"/>
          <ac:picMkLst>
            <pc:docMk/>
            <pc:sldMk cId="1077793764" sldId="977"/>
            <ac:picMk id="529412" creationId="{00000000-0000-0000-0000-000000000000}"/>
          </ac:picMkLst>
        </pc:picChg>
        <pc:picChg chg="mod">
          <ac:chgData name="Whitt, Jay (Indianapolis) USA" userId="2df41cdf-6639-4c1c-9178-4b48c0983125" providerId="ADAL" clId="{7CC2C8A4-E21C-420D-BE7E-82222BDE5A6C}" dt="2022-05-19T13:47:34.921" v="1346" actId="732"/>
          <ac:picMkLst>
            <pc:docMk/>
            <pc:sldMk cId="1077793764" sldId="977"/>
            <ac:picMk id="529414" creationId="{00000000-0000-0000-0000-000000000000}"/>
          </ac:picMkLst>
        </pc:picChg>
      </pc:sldChg>
      <pc:sldChg chg="addSp delSp modSp mod setBg modClrScheme setClrOvrMap chgLayout">
        <pc:chgData name="Whitt, Jay (Indianapolis) USA" userId="2df41cdf-6639-4c1c-9178-4b48c0983125" providerId="ADAL" clId="{7CC2C8A4-E21C-420D-BE7E-82222BDE5A6C}" dt="2022-05-19T12:14:55.396" v="496" actId="14100"/>
        <pc:sldMkLst>
          <pc:docMk/>
          <pc:sldMk cId="2161637574" sldId="1124"/>
        </pc:sldMkLst>
        <pc:spChg chg="mod">
          <ac:chgData name="Whitt, Jay (Indianapolis) USA" userId="2df41cdf-6639-4c1c-9178-4b48c0983125" providerId="ADAL" clId="{7CC2C8A4-E21C-420D-BE7E-82222BDE5A6C}" dt="2022-05-19T12:14:47.333" v="492" actId="14100"/>
          <ac:spMkLst>
            <pc:docMk/>
            <pc:sldMk cId="2161637574" sldId="1124"/>
            <ac:spMk id="3" creationId="{2DB456F7-1E9C-5743-A381-6E4CA76E1246}"/>
          </ac:spMkLst>
        </pc:spChg>
        <pc:spChg chg="mod ord">
          <ac:chgData name="Whitt, Jay (Indianapolis) USA" userId="2df41cdf-6639-4c1c-9178-4b48c0983125" providerId="ADAL" clId="{7CC2C8A4-E21C-420D-BE7E-82222BDE5A6C}" dt="2022-05-19T12:14:55.396" v="496" actId="14100"/>
          <ac:spMkLst>
            <pc:docMk/>
            <pc:sldMk cId="2161637574" sldId="1124"/>
            <ac:spMk id="7" creationId="{49A5DF66-6081-0D4C-AD00-1096E278AD46}"/>
          </ac:spMkLst>
        </pc:spChg>
        <pc:spChg chg="add">
          <ac:chgData name="Whitt, Jay (Indianapolis) USA" userId="2df41cdf-6639-4c1c-9178-4b48c0983125" providerId="ADAL" clId="{7CC2C8A4-E21C-420D-BE7E-82222BDE5A6C}" dt="2022-05-19T12:14:30.573" v="485" actId="26606"/>
          <ac:spMkLst>
            <pc:docMk/>
            <pc:sldMk cId="2161637574" sldId="1124"/>
            <ac:spMk id="12" creationId="{432691CC-4AB8-48AF-B822-EBF7F4E9E6CD}"/>
          </ac:spMkLst>
        </pc:spChg>
        <pc:spChg chg="add">
          <ac:chgData name="Whitt, Jay (Indianapolis) USA" userId="2df41cdf-6639-4c1c-9178-4b48c0983125" providerId="ADAL" clId="{7CC2C8A4-E21C-420D-BE7E-82222BDE5A6C}" dt="2022-05-19T12:14:30.573" v="485" actId="26606"/>
          <ac:spMkLst>
            <pc:docMk/>
            <pc:sldMk cId="2161637574" sldId="1124"/>
            <ac:spMk id="14" creationId="{D6A8E1B4-B839-4C58-B08A-F0B09458080B}"/>
          </ac:spMkLst>
        </pc:spChg>
        <pc:picChg chg="mod">
          <ac:chgData name="Whitt, Jay (Indianapolis) USA" userId="2df41cdf-6639-4c1c-9178-4b48c0983125" providerId="ADAL" clId="{7CC2C8A4-E21C-420D-BE7E-82222BDE5A6C}" dt="2022-05-19T12:14:30.573" v="485" actId="26606"/>
          <ac:picMkLst>
            <pc:docMk/>
            <pc:sldMk cId="2161637574" sldId="1124"/>
            <ac:picMk id="2" creationId="{00000000-0000-0000-0000-000000000000}"/>
          </ac:picMkLst>
        </pc:picChg>
        <pc:picChg chg="add del mod">
          <ac:chgData name="Whitt, Jay (Indianapolis) USA" userId="2df41cdf-6639-4c1c-9178-4b48c0983125" providerId="ADAL" clId="{7CC2C8A4-E21C-420D-BE7E-82222BDE5A6C}" dt="2022-05-19T12:14:30.573" v="485" actId="26606"/>
          <ac:picMkLst>
            <pc:docMk/>
            <pc:sldMk cId="2161637574" sldId="1124"/>
            <ac:picMk id="6" creationId="{CE02B93D-F3C4-0444-8D02-0C19EC90009E}"/>
          </ac:picMkLst>
        </pc:picChg>
      </pc:sldChg>
      <pc:sldChg chg="addSp delSp modSp mod setBg modClrScheme chgLayout">
        <pc:chgData name="Whitt, Jay (Indianapolis) USA" userId="2df41cdf-6639-4c1c-9178-4b48c0983125" providerId="ADAL" clId="{7CC2C8A4-E21C-420D-BE7E-82222BDE5A6C}" dt="2022-05-19T12:09:16.859" v="468" actId="14100"/>
        <pc:sldMkLst>
          <pc:docMk/>
          <pc:sldMk cId="3478649177" sldId="1135"/>
        </pc:sldMkLst>
        <pc:spChg chg="add mod ord">
          <ac:chgData name="Whitt, Jay (Indianapolis) USA" userId="2df41cdf-6639-4c1c-9178-4b48c0983125" providerId="ADAL" clId="{7CC2C8A4-E21C-420D-BE7E-82222BDE5A6C}" dt="2022-05-19T12:06:08.052" v="430" actId="2711"/>
          <ac:spMkLst>
            <pc:docMk/>
            <pc:sldMk cId="3478649177" sldId="1135"/>
            <ac:spMk id="2" creationId="{AABD2654-AFC5-4035-AB5D-6D1F81C827FE}"/>
          </ac:spMkLst>
        </pc:spChg>
        <pc:spChg chg="del">
          <ac:chgData name="Whitt, Jay (Indianapolis) USA" userId="2df41cdf-6639-4c1c-9178-4b48c0983125" providerId="ADAL" clId="{7CC2C8A4-E21C-420D-BE7E-82222BDE5A6C}" dt="2022-05-19T12:05:36.734" v="424" actId="26606"/>
          <ac:spMkLst>
            <pc:docMk/>
            <pc:sldMk cId="3478649177" sldId="1135"/>
            <ac:spMk id="5" creationId="{8DD2B56E-3BEA-C441-937C-0CB70A7BAF03}"/>
          </ac:spMkLst>
        </pc:spChg>
        <pc:spChg chg="mod ord">
          <ac:chgData name="Whitt, Jay (Indianapolis) USA" userId="2df41cdf-6639-4c1c-9178-4b48c0983125" providerId="ADAL" clId="{7CC2C8A4-E21C-420D-BE7E-82222BDE5A6C}" dt="2022-05-19T12:09:16.859" v="468" actId="14100"/>
          <ac:spMkLst>
            <pc:docMk/>
            <pc:sldMk cId="3478649177" sldId="1135"/>
            <ac:spMk id="8" creationId="{FDB1D7C7-3F1E-D440-9856-02FDF1B3DF69}"/>
          </ac:spMkLst>
        </pc:spChg>
        <pc:spChg chg="add">
          <ac:chgData name="Whitt, Jay (Indianapolis) USA" userId="2df41cdf-6639-4c1c-9178-4b48c0983125" providerId="ADAL" clId="{7CC2C8A4-E21C-420D-BE7E-82222BDE5A6C}" dt="2022-05-19T12:05:36.734" v="424" actId="26606"/>
          <ac:spMkLst>
            <pc:docMk/>
            <pc:sldMk cId="3478649177" sldId="1135"/>
            <ac:spMk id="13" creationId="{A81E7530-396C-45F0-92F4-A885648D1631}"/>
          </ac:spMkLst>
        </pc:spChg>
        <pc:spChg chg="add">
          <ac:chgData name="Whitt, Jay (Indianapolis) USA" userId="2df41cdf-6639-4c1c-9178-4b48c0983125" providerId="ADAL" clId="{7CC2C8A4-E21C-420D-BE7E-82222BDE5A6C}" dt="2022-05-19T12:05:36.734" v="424" actId="26606"/>
          <ac:spMkLst>
            <pc:docMk/>
            <pc:sldMk cId="3478649177" sldId="1135"/>
            <ac:spMk id="15" creationId="{7316481C-0A49-4796-812B-0D64F063B720}"/>
          </ac:spMkLst>
        </pc:spChg>
        <pc:spChg chg="add">
          <ac:chgData name="Whitt, Jay (Indianapolis) USA" userId="2df41cdf-6639-4c1c-9178-4b48c0983125" providerId="ADAL" clId="{7CC2C8A4-E21C-420D-BE7E-82222BDE5A6C}" dt="2022-05-19T12:05:36.734" v="424" actId="26606"/>
          <ac:spMkLst>
            <pc:docMk/>
            <pc:sldMk cId="3478649177" sldId="1135"/>
            <ac:spMk id="17" creationId="{A5271697-90F1-4A23-8EF2-0179F2EAFACB}"/>
          </ac:spMkLst>
        </pc:spChg>
        <pc:spChg chg="add">
          <ac:chgData name="Whitt, Jay (Indianapolis) USA" userId="2df41cdf-6639-4c1c-9178-4b48c0983125" providerId="ADAL" clId="{7CC2C8A4-E21C-420D-BE7E-82222BDE5A6C}" dt="2022-05-19T12:05:36.734" v="424" actId="26606"/>
          <ac:spMkLst>
            <pc:docMk/>
            <pc:sldMk cId="3478649177" sldId="1135"/>
            <ac:spMk id="41" creationId="{D9F5512A-48E1-4C07-B75E-3CCC517B6804}"/>
          </ac:spMkLst>
        </pc:spChg>
        <pc:grpChg chg="add">
          <ac:chgData name="Whitt, Jay (Indianapolis) USA" userId="2df41cdf-6639-4c1c-9178-4b48c0983125" providerId="ADAL" clId="{7CC2C8A4-E21C-420D-BE7E-82222BDE5A6C}" dt="2022-05-19T12:05:36.734" v="424" actId="26606"/>
          <ac:grpSpMkLst>
            <pc:docMk/>
            <pc:sldMk cId="3478649177" sldId="1135"/>
            <ac:grpSpMk id="19" creationId="{81DE8B58-F373-409E-A253-4380A66091D4}"/>
          </ac:grpSpMkLst>
        </pc:grpChg>
        <pc:picChg chg="mod">
          <ac:chgData name="Whitt, Jay (Indianapolis) USA" userId="2df41cdf-6639-4c1c-9178-4b48c0983125" providerId="ADAL" clId="{7CC2C8A4-E21C-420D-BE7E-82222BDE5A6C}" dt="2022-05-19T12:05:36.734" v="424" actId="26606"/>
          <ac:picMkLst>
            <pc:docMk/>
            <pc:sldMk cId="3478649177" sldId="1135"/>
            <ac:picMk id="4" creationId="{87D438BA-0F40-3542-9AF1-34A4FA3C993D}"/>
          </ac:picMkLst>
        </pc:picChg>
      </pc:sldChg>
      <pc:sldChg chg="modSp mod modClrScheme chgLayout">
        <pc:chgData name="Whitt, Jay (Indianapolis) USA" userId="2df41cdf-6639-4c1c-9178-4b48c0983125" providerId="ADAL" clId="{7CC2C8A4-E21C-420D-BE7E-82222BDE5A6C}" dt="2022-05-19T12:05:07.506" v="422" actId="113"/>
        <pc:sldMkLst>
          <pc:docMk/>
          <pc:sldMk cId="3025099153" sldId="1137"/>
        </pc:sldMkLst>
        <pc:spChg chg="mod ord">
          <ac:chgData name="Whitt, Jay (Indianapolis) USA" userId="2df41cdf-6639-4c1c-9178-4b48c0983125" providerId="ADAL" clId="{7CC2C8A4-E21C-420D-BE7E-82222BDE5A6C}" dt="2022-05-19T12:05:07.506" v="422" actId="113"/>
          <ac:spMkLst>
            <pc:docMk/>
            <pc:sldMk cId="3025099153" sldId="1137"/>
            <ac:spMk id="2" creationId="{00000000-0000-0000-0000-000000000000}"/>
          </ac:spMkLst>
        </pc:spChg>
        <pc:spChg chg="mod">
          <ac:chgData name="Whitt, Jay (Indianapolis) USA" userId="2df41cdf-6639-4c1c-9178-4b48c0983125" providerId="ADAL" clId="{7CC2C8A4-E21C-420D-BE7E-82222BDE5A6C}" dt="2022-05-19T12:04:46.818" v="420" actId="14100"/>
          <ac:spMkLst>
            <pc:docMk/>
            <pc:sldMk cId="3025099153" sldId="1137"/>
            <ac:spMk id="3" creationId="{00000000-0000-0000-0000-000000000000}"/>
          </ac:spMkLst>
        </pc:spChg>
        <pc:picChg chg="mod">
          <ac:chgData name="Whitt, Jay (Indianapolis) USA" userId="2df41cdf-6639-4c1c-9178-4b48c0983125" providerId="ADAL" clId="{7CC2C8A4-E21C-420D-BE7E-82222BDE5A6C}" dt="2022-05-19T12:04:40.799" v="417" actId="14100"/>
          <ac:picMkLst>
            <pc:docMk/>
            <pc:sldMk cId="3025099153" sldId="1137"/>
            <ac:picMk id="11266" creationId="{00000000-0000-0000-0000-000000000000}"/>
          </ac:picMkLst>
        </pc:picChg>
      </pc:sldChg>
      <pc:sldChg chg="modSp mod modClrScheme chgLayout">
        <pc:chgData name="Whitt, Jay (Indianapolis) USA" userId="2df41cdf-6639-4c1c-9178-4b48c0983125" providerId="ADAL" clId="{7CC2C8A4-E21C-420D-BE7E-82222BDE5A6C}" dt="2022-05-19T12:03:52.339" v="406" actId="403"/>
        <pc:sldMkLst>
          <pc:docMk/>
          <pc:sldMk cId="3225140935" sldId="1140"/>
        </pc:sldMkLst>
        <pc:spChg chg="mod ord">
          <ac:chgData name="Whitt, Jay (Indianapolis) USA" userId="2df41cdf-6639-4c1c-9178-4b48c0983125" providerId="ADAL" clId="{7CC2C8A4-E21C-420D-BE7E-82222BDE5A6C}" dt="2022-05-19T12:03:52.339" v="406" actId="403"/>
          <ac:spMkLst>
            <pc:docMk/>
            <pc:sldMk cId="3225140935" sldId="1140"/>
            <ac:spMk id="3" creationId="{00000000-0000-0000-0000-000000000000}"/>
          </ac:spMkLst>
        </pc:spChg>
        <pc:spChg chg="mod">
          <ac:chgData name="Whitt, Jay (Indianapolis) USA" userId="2df41cdf-6639-4c1c-9178-4b48c0983125" providerId="ADAL" clId="{7CC2C8A4-E21C-420D-BE7E-82222BDE5A6C}" dt="2022-05-19T12:03:44.150" v="404" actId="122"/>
          <ac:spMkLst>
            <pc:docMk/>
            <pc:sldMk cId="3225140935" sldId="1140"/>
            <ac:spMk id="5" creationId="{00000000-0000-0000-0000-000000000000}"/>
          </ac:spMkLst>
        </pc:spChg>
      </pc:sldChg>
      <pc:sldChg chg="modSp mod">
        <pc:chgData name="Whitt, Jay (Indianapolis) USA" userId="2df41cdf-6639-4c1c-9178-4b48c0983125" providerId="ADAL" clId="{7CC2C8A4-E21C-420D-BE7E-82222BDE5A6C}" dt="2022-05-19T12:55:13.501" v="796" actId="2711"/>
        <pc:sldMkLst>
          <pc:docMk/>
          <pc:sldMk cId="159999013" sldId="1150"/>
        </pc:sldMkLst>
        <pc:spChg chg="mod">
          <ac:chgData name="Whitt, Jay (Indianapolis) USA" userId="2df41cdf-6639-4c1c-9178-4b48c0983125" providerId="ADAL" clId="{7CC2C8A4-E21C-420D-BE7E-82222BDE5A6C}" dt="2022-05-19T12:55:13.501" v="796" actId="2711"/>
          <ac:spMkLst>
            <pc:docMk/>
            <pc:sldMk cId="159999013" sldId="1150"/>
            <ac:spMk id="2" creationId="{16FE6310-A65B-42DD-848D-E2FD0A407FDD}"/>
          </ac:spMkLst>
        </pc:spChg>
      </pc:sldChg>
      <pc:sldChg chg="modSp mod">
        <pc:chgData name="Whitt, Jay (Indianapolis) USA" userId="2df41cdf-6639-4c1c-9178-4b48c0983125" providerId="ADAL" clId="{7CC2C8A4-E21C-420D-BE7E-82222BDE5A6C}" dt="2022-05-19T11:58:47.250" v="371" actId="14100"/>
        <pc:sldMkLst>
          <pc:docMk/>
          <pc:sldMk cId="3230773831" sldId="1153"/>
        </pc:sldMkLst>
        <pc:spChg chg="mod">
          <ac:chgData name="Whitt, Jay (Indianapolis) USA" userId="2df41cdf-6639-4c1c-9178-4b48c0983125" providerId="ADAL" clId="{7CC2C8A4-E21C-420D-BE7E-82222BDE5A6C}" dt="2022-05-19T11:58:47.250" v="371" actId="14100"/>
          <ac:spMkLst>
            <pc:docMk/>
            <pc:sldMk cId="3230773831" sldId="1153"/>
            <ac:spMk id="6" creationId="{CA9D3C49-4572-44C9-89F8-E938A3BAB9CE}"/>
          </ac:spMkLst>
        </pc:spChg>
      </pc:sldChg>
      <pc:sldChg chg="addSp delSp modSp mod modClrScheme chgLayout">
        <pc:chgData name="Whitt, Jay (Indianapolis) USA" userId="2df41cdf-6639-4c1c-9178-4b48c0983125" providerId="ADAL" clId="{7CC2C8A4-E21C-420D-BE7E-82222BDE5A6C}" dt="2022-05-19T11:37:30.116" v="174" actId="1076"/>
        <pc:sldMkLst>
          <pc:docMk/>
          <pc:sldMk cId="1272282457" sldId="1155"/>
        </pc:sldMkLst>
        <pc:spChg chg="del mod ord">
          <ac:chgData name="Whitt, Jay (Indianapolis) USA" userId="2df41cdf-6639-4c1c-9178-4b48c0983125" providerId="ADAL" clId="{7CC2C8A4-E21C-420D-BE7E-82222BDE5A6C}" dt="2022-05-19T11:30:55.056" v="111" actId="478"/>
          <ac:spMkLst>
            <pc:docMk/>
            <pc:sldMk cId="1272282457" sldId="1155"/>
            <ac:spMk id="2" creationId="{3634ECFB-571F-4155-BD3F-973AE0F35918}"/>
          </ac:spMkLst>
        </pc:spChg>
        <pc:spChg chg="mod">
          <ac:chgData name="Whitt, Jay (Indianapolis) USA" userId="2df41cdf-6639-4c1c-9178-4b48c0983125" providerId="ADAL" clId="{7CC2C8A4-E21C-420D-BE7E-82222BDE5A6C}" dt="2022-05-19T11:32:33.905" v="137" actId="1076"/>
          <ac:spMkLst>
            <pc:docMk/>
            <pc:sldMk cId="1272282457" sldId="1155"/>
            <ac:spMk id="3" creationId="{B1494AAD-CD01-4308-889C-CF96D65FD458}"/>
          </ac:spMkLst>
        </pc:spChg>
        <pc:spChg chg="del">
          <ac:chgData name="Whitt, Jay (Indianapolis) USA" userId="2df41cdf-6639-4c1c-9178-4b48c0983125" providerId="ADAL" clId="{7CC2C8A4-E21C-420D-BE7E-82222BDE5A6C}" dt="2022-05-19T11:30:51.745" v="110" actId="478"/>
          <ac:spMkLst>
            <pc:docMk/>
            <pc:sldMk cId="1272282457" sldId="1155"/>
            <ac:spMk id="6" creationId="{CA9D3C49-4572-44C9-89F8-E938A3BAB9CE}"/>
          </ac:spMkLst>
        </pc:spChg>
        <pc:spChg chg="add mod">
          <ac:chgData name="Whitt, Jay (Indianapolis) USA" userId="2df41cdf-6639-4c1c-9178-4b48c0983125" providerId="ADAL" clId="{7CC2C8A4-E21C-420D-BE7E-82222BDE5A6C}" dt="2022-05-19T11:36:58.975" v="170" actId="1076"/>
          <ac:spMkLst>
            <pc:docMk/>
            <pc:sldMk cId="1272282457" sldId="1155"/>
            <ac:spMk id="8" creationId="{1D995801-3EC8-44EF-8EFE-E227FD58960C}"/>
          </ac:spMkLst>
        </pc:spChg>
        <pc:picChg chg="mod">
          <ac:chgData name="Whitt, Jay (Indianapolis) USA" userId="2df41cdf-6639-4c1c-9178-4b48c0983125" providerId="ADAL" clId="{7CC2C8A4-E21C-420D-BE7E-82222BDE5A6C}" dt="2022-05-19T11:37:30.116" v="174" actId="1076"/>
          <ac:picMkLst>
            <pc:docMk/>
            <pc:sldMk cId="1272282457" sldId="1155"/>
            <ac:picMk id="5" creationId="{F3A26CD2-1B4E-4EF9-A4B6-9EC581140A3C}"/>
          </ac:picMkLst>
        </pc:picChg>
        <pc:picChg chg="mod modCrop">
          <ac:chgData name="Whitt, Jay (Indianapolis) USA" userId="2df41cdf-6639-4c1c-9178-4b48c0983125" providerId="ADAL" clId="{7CC2C8A4-E21C-420D-BE7E-82222BDE5A6C}" dt="2022-05-19T11:36:55.360" v="169" actId="1076"/>
          <ac:picMkLst>
            <pc:docMk/>
            <pc:sldMk cId="1272282457" sldId="1155"/>
            <ac:picMk id="9" creationId="{81C32827-B9AA-4907-8CD7-5F911CF77219}"/>
          </ac:picMkLst>
        </pc:picChg>
        <pc:picChg chg="add del mod modCrop">
          <ac:chgData name="Whitt, Jay (Indianapolis) USA" userId="2df41cdf-6639-4c1c-9178-4b48c0983125" providerId="ADAL" clId="{7CC2C8A4-E21C-420D-BE7E-82222BDE5A6C}" dt="2022-05-19T11:36:39.738" v="165" actId="1076"/>
          <ac:picMkLst>
            <pc:docMk/>
            <pc:sldMk cId="1272282457" sldId="1155"/>
            <ac:picMk id="10" creationId="{A91A9AED-6708-4EFA-9618-9C61468ECAC7}"/>
          </ac:picMkLst>
        </pc:picChg>
      </pc:sldChg>
      <pc:sldChg chg="addSp delSp modSp mod modClrScheme chgLayout">
        <pc:chgData name="Whitt, Jay (Indianapolis) USA" userId="2df41cdf-6639-4c1c-9178-4b48c0983125" providerId="ADAL" clId="{7CC2C8A4-E21C-420D-BE7E-82222BDE5A6C}" dt="2022-05-19T12:34:58.044" v="652" actId="732"/>
        <pc:sldMkLst>
          <pc:docMk/>
          <pc:sldMk cId="1052389636" sldId="1157"/>
        </pc:sldMkLst>
        <pc:spChg chg="del mod ord">
          <ac:chgData name="Whitt, Jay (Indianapolis) USA" userId="2df41cdf-6639-4c1c-9178-4b48c0983125" providerId="ADAL" clId="{7CC2C8A4-E21C-420D-BE7E-82222BDE5A6C}" dt="2022-05-19T12:34:23.901" v="644" actId="478"/>
          <ac:spMkLst>
            <pc:docMk/>
            <pc:sldMk cId="1052389636" sldId="1157"/>
            <ac:spMk id="2" creationId="{3634ECFB-571F-4155-BD3F-973AE0F35918}"/>
          </ac:spMkLst>
        </pc:spChg>
        <pc:spChg chg="add del mod ord">
          <ac:chgData name="Whitt, Jay (Indianapolis) USA" userId="2df41cdf-6639-4c1c-9178-4b48c0983125" providerId="ADAL" clId="{7CC2C8A4-E21C-420D-BE7E-82222BDE5A6C}" dt="2022-05-19T12:01:53.066" v="384" actId="700"/>
          <ac:spMkLst>
            <pc:docMk/>
            <pc:sldMk cId="1052389636" sldId="1157"/>
            <ac:spMk id="4" creationId="{181B68E9-D596-45B5-9EDA-CE3D1EF9266E}"/>
          </ac:spMkLst>
        </pc:spChg>
        <pc:spChg chg="add del mod">
          <ac:chgData name="Whitt, Jay (Indianapolis) USA" userId="2df41cdf-6639-4c1c-9178-4b48c0983125" providerId="ADAL" clId="{7CC2C8A4-E21C-420D-BE7E-82222BDE5A6C}" dt="2022-05-19T12:10:33.524" v="473" actId="478"/>
          <ac:spMkLst>
            <pc:docMk/>
            <pc:sldMk cId="1052389636" sldId="1157"/>
            <ac:spMk id="6" creationId="{CA9D3C49-4572-44C9-89F8-E938A3BAB9CE}"/>
          </ac:spMkLst>
        </pc:spChg>
        <pc:spChg chg="add mod">
          <ac:chgData name="Whitt, Jay (Indianapolis) USA" userId="2df41cdf-6639-4c1c-9178-4b48c0983125" providerId="ADAL" clId="{7CC2C8A4-E21C-420D-BE7E-82222BDE5A6C}" dt="2022-05-19T12:34:20.951" v="643" actId="207"/>
          <ac:spMkLst>
            <pc:docMk/>
            <pc:sldMk cId="1052389636" sldId="1157"/>
            <ac:spMk id="8" creationId="{B68C8D11-828B-4BCB-997F-CB3C09A6B095}"/>
          </ac:spMkLst>
        </pc:spChg>
        <pc:spChg chg="add del mod">
          <ac:chgData name="Whitt, Jay (Indianapolis) USA" userId="2df41cdf-6639-4c1c-9178-4b48c0983125" providerId="ADAL" clId="{7CC2C8A4-E21C-420D-BE7E-82222BDE5A6C}" dt="2022-05-19T12:34:27.524" v="645" actId="478"/>
          <ac:spMkLst>
            <pc:docMk/>
            <pc:sldMk cId="1052389636" sldId="1157"/>
            <ac:spMk id="9" creationId="{F7566101-CC5D-4777-9353-5AB50273728F}"/>
          </ac:spMkLst>
        </pc:spChg>
        <pc:picChg chg="add mod modCrop">
          <ac:chgData name="Whitt, Jay (Indianapolis) USA" userId="2df41cdf-6639-4c1c-9178-4b48c0983125" providerId="ADAL" clId="{7CC2C8A4-E21C-420D-BE7E-82222BDE5A6C}" dt="2022-05-19T12:34:58.044" v="652" actId="732"/>
          <ac:picMkLst>
            <pc:docMk/>
            <pc:sldMk cId="1052389636" sldId="1157"/>
            <ac:picMk id="7" creationId="{C5B8D716-15DA-4B8B-8A30-EBE63879F6EC}"/>
          </ac:picMkLst>
        </pc:picChg>
      </pc:sldChg>
      <pc:sldChg chg="modAnim">
        <pc:chgData name="Whitt, Jay (Indianapolis) USA" userId="2df41cdf-6639-4c1c-9178-4b48c0983125" providerId="ADAL" clId="{7CC2C8A4-E21C-420D-BE7E-82222BDE5A6C}" dt="2022-05-19T12:52:57.383" v="771"/>
        <pc:sldMkLst>
          <pc:docMk/>
          <pc:sldMk cId="2253605470" sldId="1686"/>
        </pc:sldMkLst>
      </pc:sldChg>
      <pc:sldChg chg="modSp mod">
        <pc:chgData name="Whitt, Jay (Indianapolis) USA" userId="2df41cdf-6639-4c1c-9178-4b48c0983125" providerId="ADAL" clId="{7CC2C8A4-E21C-420D-BE7E-82222BDE5A6C}" dt="2022-05-19T13:23:16.414" v="995" actId="1076"/>
        <pc:sldMkLst>
          <pc:docMk/>
          <pc:sldMk cId="2936924193" sldId="1695"/>
        </pc:sldMkLst>
        <pc:spChg chg="mod">
          <ac:chgData name="Whitt, Jay (Indianapolis) USA" userId="2df41cdf-6639-4c1c-9178-4b48c0983125" providerId="ADAL" clId="{7CC2C8A4-E21C-420D-BE7E-82222BDE5A6C}" dt="2022-05-19T13:23:16.414" v="995" actId="1076"/>
          <ac:spMkLst>
            <pc:docMk/>
            <pc:sldMk cId="2936924193" sldId="1695"/>
            <ac:spMk id="8" creationId="{70A639E0-2664-4850-9843-B4CEA923555F}"/>
          </ac:spMkLst>
        </pc:spChg>
      </pc:sldChg>
      <pc:sldChg chg="modSp mod">
        <pc:chgData name="Whitt, Jay (Indianapolis) USA" userId="2df41cdf-6639-4c1c-9178-4b48c0983125" providerId="ADAL" clId="{7CC2C8A4-E21C-420D-BE7E-82222BDE5A6C}" dt="2022-05-19T12:50:49.007" v="764" actId="207"/>
        <pc:sldMkLst>
          <pc:docMk/>
          <pc:sldMk cId="2612413196" sldId="1696"/>
        </pc:sldMkLst>
        <pc:spChg chg="mod">
          <ac:chgData name="Whitt, Jay (Indianapolis) USA" userId="2df41cdf-6639-4c1c-9178-4b48c0983125" providerId="ADAL" clId="{7CC2C8A4-E21C-420D-BE7E-82222BDE5A6C}" dt="2022-05-19T12:50:49.007" v="764" actId="207"/>
          <ac:spMkLst>
            <pc:docMk/>
            <pc:sldMk cId="2612413196" sldId="1696"/>
            <ac:spMk id="2" creationId="{27633CA1-71B0-4289-8CC5-B36B32C02EEC}"/>
          </ac:spMkLst>
        </pc:spChg>
      </pc:sldChg>
      <pc:sldChg chg="modSp mod">
        <pc:chgData name="Whitt, Jay (Indianapolis) USA" userId="2df41cdf-6639-4c1c-9178-4b48c0983125" providerId="ADAL" clId="{7CC2C8A4-E21C-420D-BE7E-82222BDE5A6C}" dt="2022-05-19T12:55:49.713" v="798" actId="207"/>
        <pc:sldMkLst>
          <pc:docMk/>
          <pc:sldMk cId="451994703" sldId="1717"/>
        </pc:sldMkLst>
        <pc:spChg chg="mod">
          <ac:chgData name="Whitt, Jay (Indianapolis) USA" userId="2df41cdf-6639-4c1c-9178-4b48c0983125" providerId="ADAL" clId="{7CC2C8A4-E21C-420D-BE7E-82222BDE5A6C}" dt="2022-05-19T12:55:49.713" v="798" actId="207"/>
          <ac:spMkLst>
            <pc:docMk/>
            <pc:sldMk cId="451994703" sldId="1717"/>
            <ac:spMk id="2" creationId="{99383758-7B83-4DD6-9316-72B2C3722B10}"/>
          </ac:spMkLst>
        </pc:spChg>
      </pc:sldChg>
      <pc:sldChg chg="ord">
        <pc:chgData name="Whitt, Jay (Indianapolis) USA" userId="2df41cdf-6639-4c1c-9178-4b48c0983125" providerId="ADAL" clId="{7CC2C8A4-E21C-420D-BE7E-82222BDE5A6C}" dt="2022-05-19T13:22:20.773" v="960"/>
        <pc:sldMkLst>
          <pc:docMk/>
          <pc:sldMk cId="1576096650" sldId="1727"/>
        </pc:sldMkLst>
      </pc:sldChg>
      <pc:sldChg chg="modSp mod">
        <pc:chgData name="Whitt, Jay (Indianapolis) USA" userId="2df41cdf-6639-4c1c-9178-4b48c0983125" providerId="ADAL" clId="{7CC2C8A4-E21C-420D-BE7E-82222BDE5A6C}" dt="2022-05-19T13:09:44.806" v="927" actId="207"/>
        <pc:sldMkLst>
          <pc:docMk/>
          <pc:sldMk cId="3868623118" sldId="1728"/>
        </pc:sldMkLst>
        <pc:spChg chg="mod">
          <ac:chgData name="Whitt, Jay (Indianapolis) USA" userId="2df41cdf-6639-4c1c-9178-4b48c0983125" providerId="ADAL" clId="{7CC2C8A4-E21C-420D-BE7E-82222BDE5A6C}" dt="2022-05-19T13:09:44.806" v="927" actId="207"/>
          <ac:spMkLst>
            <pc:docMk/>
            <pc:sldMk cId="3868623118" sldId="1728"/>
            <ac:spMk id="11" creationId="{9FFD62AC-FA49-4BCA-9F33-5356AC492A4A}"/>
          </ac:spMkLst>
        </pc:spChg>
      </pc:sldChg>
      <pc:sldChg chg="modSp mod">
        <pc:chgData name="Whitt, Jay (Indianapolis) USA" userId="2df41cdf-6639-4c1c-9178-4b48c0983125" providerId="ADAL" clId="{7CC2C8A4-E21C-420D-BE7E-82222BDE5A6C}" dt="2022-05-19T13:09:48.664" v="928" actId="207"/>
        <pc:sldMkLst>
          <pc:docMk/>
          <pc:sldMk cId="488637896" sldId="1729"/>
        </pc:sldMkLst>
        <pc:spChg chg="mod">
          <ac:chgData name="Whitt, Jay (Indianapolis) USA" userId="2df41cdf-6639-4c1c-9178-4b48c0983125" providerId="ADAL" clId="{7CC2C8A4-E21C-420D-BE7E-82222BDE5A6C}" dt="2022-05-19T13:09:48.664" v="928" actId="207"/>
          <ac:spMkLst>
            <pc:docMk/>
            <pc:sldMk cId="488637896" sldId="1729"/>
            <ac:spMk id="2" creationId="{9F2E430D-580F-4E9E-8D84-11F2077C2E14}"/>
          </ac:spMkLst>
        </pc:spChg>
      </pc:sldChg>
      <pc:sldChg chg="modSp mod">
        <pc:chgData name="Whitt, Jay (Indianapolis) USA" userId="2df41cdf-6639-4c1c-9178-4b48c0983125" providerId="ADAL" clId="{7CC2C8A4-E21C-420D-BE7E-82222BDE5A6C}" dt="2022-05-19T12:51:37.867" v="769" actId="207"/>
        <pc:sldMkLst>
          <pc:docMk/>
          <pc:sldMk cId="1814367935" sldId="1730"/>
        </pc:sldMkLst>
        <pc:spChg chg="mod">
          <ac:chgData name="Whitt, Jay (Indianapolis) USA" userId="2df41cdf-6639-4c1c-9178-4b48c0983125" providerId="ADAL" clId="{7CC2C8A4-E21C-420D-BE7E-82222BDE5A6C}" dt="2022-05-19T12:51:37.867" v="769" actId="207"/>
          <ac:spMkLst>
            <pc:docMk/>
            <pc:sldMk cId="1814367935" sldId="1730"/>
            <ac:spMk id="11" creationId="{5B8088D8-B7F0-4A79-9825-BEDDBAA4585A}"/>
          </ac:spMkLst>
        </pc:spChg>
      </pc:sldChg>
      <pc:sldChg chg="modSp mod">
        <pc:chgData name="Whitt, Jay (Indianapolis) USA" userId="2df41cdf-6639-4c1c-9178-4b48c0983125" providerId="ADAL" clId="{7CC2C8A4-E21C-420D-BE7E-82222BDE5A6C}" dt="2022-05-19T12:53:52.877" v="786" actId="207"/>
        <pc:sldMkLst>
          <pc:docMk/>
          <pc:sldMk cId="1695450783" sldId="1731"/>
        </pc:sldMkLst>
        <pc:spChg chg="mod">
          <ac:chgData name="Whitt, Jay (Indianapolis) USA" userId="2df41cdf-6639-4c1c-9178-4b48c0983125" providerId="ADAL" clId="{7CC2C8A4-E21C-420D-BE7E-82222BDE5A6C}" dt="2022-05-19T12:53:52.877" v="786" actId="207"/>
          <ac:spMkLst>
            <pc:docMk/>
            <pc:sldMk cId="1695450783" sldId="1731"/>
            <ac:spMk id="2" creationId="{E59818BD-E7F9-4312-A7B8-E431A5E96B00}"/>
          </ac:spMkLst>
        </pc:spChg>
      </pc:sldChg>
      <pc:sldChg chg="modSp mod">
        <pc:chgData name="Whitt, Jay (Indianapolis) USA" userId="2df41cdf-6639-4c1c-9178-4b48c0983125" providerId="ADAL" clId="{7CC2C8A4-E21C-420D-BE7E-82222BDE5A6C}" dt="2022-05-19T12:51:26.271" v="767" actId="207"/>
        <pc:sldMkLst>
          <pc:docMk/>
          <pc:sldMk cId="4062613472" sldId="1732"/>
        </pc:sldMkLst>
        <pc:spChg chg="mod">
          <ac:chgData name="Whitt, Jay (Indianapolis) USA" userId="2df41cdf-6639-4c1c-9178-4b48c0983125" providerId="ADAL" clId="{7CC2C8A4-E21C-420D-BE7E-82222BDE5A6C}" dt="2022-05-19T12:51:26.271" v="767" actId="207"/>
          <ac:spMkLst>
            <pc:docMk/>
            <pc:sldMk cId="4062613472" sldId="1732"/>
            <ac:spMk id="8" creationId="{68C2262A-ED43-493A-B204-8DA140F1ADFA}"/>
          </ac:spMkLst>
        </pc:spChg>
      </pc:sldChg>
      <pc:sldChg chg="modSp mod">
        <pc:chgData name="Whitt, Jay (Indianapolis) USA" userId="2df41cdf-6639-4c1c-9178-4b48c0983125" providerId="ADAL" clId="{7CC2C8A4-E21C-420D-BE7E-82222BDE5A6C}" dt="2022-05-19T11:29:21.572" v="102" actId="14100"/>
        <pc:sldMkLst>
          <pc:docMk/>
          <pc:sldMk cId="2455616714" sldId="1733"/>
        </pc:sldMkLst>
        <pc:spChg chg="mod">
          <ac:chgData name="Whitt, Jay (Indianapolis) USA" userId="2df41cdf-6639-4c1c-9178-4b48c0983125" providerId="ADAL" clId="{7CC2C8A4-E21C-420D-BE7E-82222BDE5A6C}" dt="2022-05-19T11:29:21.572" v="102" actId="14100"/>
          <ac:spMkLst>
            <pc:docMk/>
            <pc:sldMk cId="2455616714" sldId="1733"/>
            <ac:spMk id="8" creationId="{7BE926CE-9139-46BB-98D6-232AB5D0CA43}"/>
          </ac:spMkLst>
        </pc:spChg>
      </pc:sldChg>
      <pc:sldChg chg="modSp del mod">
        <pc:chgData name="Whitt, Jay (Indianapolis) USA" userId="2df41cdf-6639-4c1c-9178-4b48c0983125" providerId="ADAL" clId="{7CC2C8A4-E21C-420D-BE7E-82222BDE5A6C}" dt="2022-05-19T13:07:44.639" v="919" actId="47"/>
        <pc:sldMkLst>
          <pc:docMk/>
          <pc:sldMk cId="471897170" sldId="1734"/>
        </pc:sldMkLst>
        <pc:spChg chg="mod">
          <ac:chgData name="Whitt, Jay (Indianapolis) USA" userId="2df41cdf-6639-4c1c-9178-4b48c0983125" providerId="ADAL" clId="{7CC2C8A4-E21C-420D-BE7E-82222BDE5A6C}" dt="2022-05-19T12:54:23.738" v="794" actId="207"/>
          <ac:spMkLst>
            <pc:docMk/>
            <pc:sldMk cId="471897170" sldId="1734"/>
            <ac:spMk id="7" creationId="{00000000-0000-0000-0000-000000000000}"/>
          </ac:spMkLst>
        </pc:spChg>
      </pc:sldChg>
      <pc:sldChg chg="modSp add del mod">
        <pc:chgData name="Whitt, Jay (Indianapolis) USA" userId="2df41cdf-6639-4c1c-9178-4b48c0983125" providerId="ADAL" clId="{7CC2C8A4-E21C-420D-BE7E-82222BDE5A6C}" dt="2022-05-19T13:27:48.716" v="1025" actId="47"/>
        <pc:sldMkLst>
          <pc:docMk/>
          <pc:sldMk cId="3455721146" sldId="1734"/>
        </pc:sldMkLst>
        <pc:spChg chg="mod">
          <ac:chgData name="Whitt, Jay (Indianapolis) USA" userId="2df41cdf-6639-4c1c-9178-4b48c0983125" providerId="ADAL" clId="{7CC2C8A4-E21C-420D-BE7E-82222BDE5A6C}" dt="2022-05-19T13:25:35.206" v="1013" actId="2711"/>
          <ac:spMkLst>
            <pc:docMk/>
            <pc:sldMk cId="3455721146" sldId="1734"/>
            <ac:spMk id="655364" creationId="{00000000-0000-0000-0000-000000000000}"/>
          </ac:spMkLst>
        </pc:spChg>
      </pc:sldChg>
      <pc:sldChg chg="addSp delSp modSp add del mod setBg setClrOvrMap delDesignElem">
        <pc:chgData name="Whitt, Jay (Indianapolis) USA" userId="2df41cdf-6639-4c1c-9178-4b48c0983125" providerId="ADAL" clId="{7CC2C8A4-E21C-420D-BE7E-82222BDE5A6C}" dt="2022-05-19T13:37:09.700" v="1186" actId="47"/>
        <pc:sldMkLst>
          <pc:docMk/>
          <pc:sldMk cId="4226535830" sldId="1735"/>
        </pc:sldMkLst>
        <pc:spChg chg="mod ord">
          <ac:chgData name="Whitt, Jay (Indianapolis) USA" userId="2df41cdf-6639-4c1c-9178-4b48c0983125" providerId="ADAL" clId="{7CC2C8A4-E21C-420D-BE7E-82222BDE5A6C}" dt="2022-05-19T13:28:48.896" v="1040" actId="14100"/>
          <ac:spMkLst>
            <pc:docMk/>
            <pc:sldMk cId="4226535830" sldId="1735"/>
            <ac:spMk id="4" creationId="{6D3A5E27-B6B5-964E-B964-2FF6A524C688}"/>
          </ac:spMkLst>
        </pc:spChg>
        <pc:spChg chg="add mod">
          <ac:chgData name="Whitt, Jay (Indianapolis) USA" userId="2df41cdf-6639-4c1c-9178-4b48c0983125" providerId="ADAL" clId="{7CC2C8A4-E21C-420D-BE7E-82222BDE5A6C}" dt="2022-05-19T13:32:21.739" v="1132" actId="20577"/>
          <ac:spMkLst>
            <pc:docMk/>
            <pc:sldMk cId="4226535830" sldId="1735"/>
            <ac:spMk id="7" creationId="{C2938AAA-AC47-4D06-8752-F0B9B55AC5F0}"/>
          </ac:spMkLst>
        </pc:spChg>
        <pc:spChg chg="add del">
          <ac:chgData name="Whitt, Jay (Indianapolis) USA" userId="2df41cdf-6639-4c1c-9178-4b48c0983125" providerId="ADAL" clId="{7CC2C8A4-E21C-420D-BE7E-82222BDE5A6C}" dt="2022-05-19T13:27:27.127" v="1021" actId="26606"/>
          <ac:spMkLst>
            <pc:docMk/>
            <pc:sldMk cId="4226535830" sldId="1735"/>
            <ac:spMk id="10" creationId="{E49CC64F-7275-4E33-961B-0C5CDC439875}"/>
          </ac:spMkLst>
        </pc:spChg>
        <pc:spChg chg="add">
          <ac:chgData name="Whitt, Jay (Indianapolis) USA" userId="2df41cdf-6639-4c1c-9178-4b48c0983125" providerId="ADAL" clId="{7CC2C8A4-E21C-420D-BE7E-82222BDE5A6C}" dt="2022-05-19T13:27:27.127" v="1021" actId="26606"/>
          <ac:spMkLst>
            <pc:docMk/>
            <pc:sldMk cId="4226535830" sldId="1735"/>
            <ac:spMk id="15" creationId="{A81E7530-396C-45F0-92F4-A885648D1631}"/>
          </ac:spMkLst>
        </pc:spChg>
        <pc:spChg chg="add">
          <ac:chgData name="Whitt, Jay (Indianapolis) USA" userId="2df41cdf-6639-4c1c-9178-4b48c0983125" providerId="ADAL" clId="{7CC2C8A4-E21C-420D-BE7E-82222BDE5A6C}" dt="2022-05-19T13:27:27.127" v="1021" actId="26606"/>
          <ac:spMkLst>
            <pc:docMk/>
            <pc:sldMk cId="4226535830" sldId="1735"/>
            <ac:spMk id="17" creationId="{7316481C-0A49-4796-812B-0D64F063B720}"/>
          </ac:spMkLst>
        </pc:spChg>
        <pc:spChg chg="add">
          <ac:chgData name="Whitt, Jay (Indianapolis) USA" userId="2df41cdf-6639-4c1c-9178-4b48c0983125" providerId="ADAL" clId="{7CC2C8A4-E21C-420D-BE7E-82222BDE5A6C}" dt="2022-05-19T13:27:27.127" v="1021" actId="26606"/>
          <ac:spMkLst>
            <pc:docMk/>
            <pc:sldMk cId="4226535830" sldId="1735"/>
            <ac:spMk id="19" creationId="{A5271697-90F1-4A23-8EF2-0179F2EAFACB}"/>
          </ac:spMkLst>
        </pc:spChg>
        <pc:spChg chg="add">
          <ac:chgData name="Whitt, Jay (Indianapolis) USA" userId="2df41cdf-6639-4c1c-9178-4b48c0983125" providerId="ADAL" clId="{7CC2C8A4-E21C-420D-BE7E-82222BDE5A6C}" dt="2022-05-19T13:27:27.127" v="1021" actId="26606"/>
          <ac:spMkLst>
            <pc:docMk/>
            <pc:sldMk cId="4226535830" sldId="1735"/>
            <ac:spMk id="43" creationId="{D9F5512A-48E1-4C07-B75E-3CCC517B6804}"/>
          </ac:spMkLst>
        </pc:spChg>
        <pc:spChg chg="del">
          <ac:chgData name="Whitt, Jay (Indianapolis) USA" userId="2df41cdf-6639-4c1c-9178-4b48c0983125" providerId="ADAL" clId="{7CC2C8A4-E21C-420D-BE7E-82222BDE5A6C}" dt="2022-05-19T13:26:35.749" v="1015"/>
          <ac:spMkLst>
            <pc:docMk/>
            <pc:sldMk cId="4226535830" sldId="1735"/>
            <ac:spMk id="71" creationId="{E49CC64F-7275-4E33-961B-0C5CDC439875}"/>
          </ac:spMkLst>
        </pc:spChg>
        <pc:grpChg chg="add">
          <ac:chgData name="Whitt, Jay (Indianapolis) USA" userId="2df41cdf-6639-4c1c-9178-4b48c0983125" providerId="ADAL" clId="{7CC2C8A4-E21C-420D-BE7E-82222BDE5A6C}" dt="2022-05-19T13:27:27.127" v="1021" actId="26606"/>
          <ac:grpSpMkLst>
            <pc:docMk/>
            <pc:sldMk cId="4226535830" sldId="1735"/>
            <ac:grpSpMk id="21" creationId="{81DE8B58-F373-409E-A253-4380A66091D4}"/>
          </ac:grpSpMkLst>
        </pc:grpChg>
        <pc:picChg chg="add mod">
          <ac:chgData name="Whitt, Jay (Indianapolis) USA" userId="2df41cdf-6639-4c1c-9178-4b48c0983125" providerId="ADAL" clId="{7CC2C8A4-E21C-420D-BE7E-82222BDE5A6C}" dt="2022-05-19T13:27:27.127" v="1021" actId="26606"/>
          <ac:picMkLst>
            <pc:docMk/>
            <pc:sldMk cId="4226535830" sldId="1735"/>
            <ac:picMk id="5" creationId="{B69BB398-1981-4BC3-BBDE-8DA618699E1C}"/>
          </ac:picMkLst>
        </pc:picChg>
        <pc:picChg chg="del">
          <ac:chgData name="Whitt, Jay (Indianapolis) USA" userId="2df41cdf-6639-4c1c-9178-4b48c0983125" providerId="ADAL" clId="{7CC2C8A4-E21C-420D-BE7E-82222BDE5A6C}" dt="2022-05-19T13:26:45.976" v="1016" actId="478"/>
          <ac:picMkLst>
            <pc:docMk/>
            <pc:sldMk cId="4226535830" sldId="1735"/>
            <ac:picMk id="4098" creationId="{00000000-0000-0000-0000-000000000000}"/>
          </ac:picMkLst>
        </pc:picChg>
      </pc:sldChg>
      <pc:sldChg chg="addSp delSp modSp add mod setBg delDesignElem">
        <pc:chgData name="Whitt, Jay (Indianapolis) USA" userId="2df41cdf-6639-4c1c-9178-4b48c0983125" providerId="ADAL" clId="{7CC2C8A4-E21C-420D-BE7E-82222BDE5A6C}" dt="2022-05-19T13:36:44.855" v="1185" actId="1076"/>
        <pc:sldMkLst>
          <pc:docMk/>
          <pc:sldMk cId="2468113107" sldId="1736"/>
        </pc:sldMkLst>
        <pc:spChg chg="mod">
          <ac:chgData name="Whitt, Jay (Indianapolis) USA" userId="2df41cdf-6639-4c1c-9178-4b48c0983125" providerId="ADAL" clId="{7CC2C8A4-E21C-420D-BE7E-82222BDE5A6C}" dt="2022-05-19T13:36:14.261" v="1179" actId="2711"/>
          <ac:spMkLst>
            <pc:docMk/>
            <pc:sldMk cId="2468113107" sldId="1736"/>
            <ac:spMk id="4" creationId="{6D3A5E27-B6B5-964E-B964-2FF6A524C688}"/>
          </ac:spMkLst>
        </pc:spChg>
        <pc:spChg chg="del mod">
          <ac:chgData name="Whitt, Jay (Indianapolis) USA" userId="2df41cdf-6639-4c1c-9178-4b48c0983125" providerId="ADAL" clId="{7CC2C8A4-E21C-420D-BE7E-82222BDE5A6C}" dt="2022-05-19T13:36:38.721" v="1184" actId="478"/>
          <ac:spMkLst>
            <pc:docMk/>
            <pc:sldMk cId="2468113107" sldId="1736"/>
            <ac:spMk id="6" creationId="{89F8240D-4D12-4A40-8F83-412296258C68}"/>
          </ac:spMkLst>
        </pc:spChg>
        <pc:spChg chg="add mod">
          <ac:chgData name="Whitt, Jay (Indianapolis) USA" userId="2df41cdf-6639-4c1c-9178-4b48c0983125" providerId="ADAL" clId="{7CC2C8A4-E21C-420D-BE7E-82222BDE5A6C}" dt="2022-05-19T13:36:44.855" v="1185" actId="1076"/>
          <ac:spMkLst>
            <pc:docMk/>
            <pc:sldMk cId="2468113107" sldId="1736"/>
            <ac:spMk id="9" creationId="{4AE565B6-4DD7-4F1F-8DAA-15F887FCDB14}"/>
          </ac:spMkLst>
        </pc:spChg>
        <pc:spChg chg="add">
          <ac:chgData name="Whitt, Jay (Indianapolis) USA" userId="2df41cdf-6639-4c1c-9178-4b48c0983125" providerId="ADAL" clId="{7CC2C8A4-E21C-420D-BE7E-82222BDE5A6C}" dt="2022-05-19T13:35:52.829" v="1176" actId="26606"/>
          <ac:spMkLst>
            <pc:docMk/>
            <pc:sldMk cId="2468113107" sldId="1736"/>
            <ac:spMk id="12" creationId="{F13C74B1-5B17-4795-BED0-7140497B445A}"/>
          </ac:spMkLst>
        </pc:spChg>
        <pc:spChg chg="add">
          <ac:chgData name="Whitt, Jay (Indianapolis) USA" userId="2df41cdf-6639-4c1c-9178-4b48c0983125" providerId="ADAL" clId="{7CC2C8A4-E21C-420D-BE7E-82222BDE5A6C}" dt="2022-05-19T13:35:52.829" v="1176" actId="26606"/>
          <ac:spMkLst>
            <pc:docMk/>
            <pc:sldMk cId="2468113107" sldId="1736"/>
            <ac:spMk id="14" creationId="{D4974D33-8DC5-464E-8C6D-BE58F0669C17}"/>
          </ac:spMkLst>
        </pc:spChg>
        <pc:spChg chg="del">
          <ac:chgData name="Whitt, Jay (Indianapolis) USA" userId="2df41cdf-6639-4c1c-9178-4b48c0983125" providerId="ADAL" clId="{7CC2C8A4-E21C-420D-BE7E-82222BDE5A6C}" dt="2022-05-19T13:35:15.428" v="1173"/>
          <ac:spMkLst>
            <pc:docMk/>
            <pc:sldMk cId="2468113107" sldId="1736"/>
            <ac:spMk id="135" creationId="{4F74D28C-3268-4E35-8EE1-D92CB4A85A7D}"/>
          </ac:spMkLst>
        </pc:spChg>
        <pc:picChg chg="add mod">
          <ac:chgData name="Whitt, Jay (Indianapolis) USA" userId="2df41cdf-6639-4c1c-9178-4b48c0983125" providerId="ADAL" clId="{7CC2C8A4-E21C-420D-BE7E-82222BDE5A6C}" dt="2022-05-19T13:35:52.829" v="1176" actId="26606"/>
          <ac:picMkLst>
            <pc:docMk/>
            <pc:sldMk cId="2468113107" sldId="1736"/>
            <ac:picMk id="7" creationId="{7108EB9D-7E57-4931-B58B-11B4301D6152}"/>
          </ac:picMkLst>
        </pc:picChg>
        <pc:picChg chg="del">
          <ac:chgData name="Whitt, Jay (Indianapolis) USA" userId="2df41cdf-6639-4c1c-9178-4b48c0983125" providerId="ADAL" clId="{7CC2C8A4-E21C-420D-BE7E-82222BDE5A6C}" dt="2022-05-19T13:35:30.304" v="1175" actId="478"/>
          <ac:picMkLst>
            <pc:docMk/>
            <pc:sldMk cId="2468113107" sldId="1736"/>
            <ac:picMk id="4098" creationId="{00000000-0000-0000-0000-000000000000}"/>
          </ac:picMkLst>
        </pc:picChg>
      </pc:sldChg>
      <pc:sldChg chg="addSp delSp modSp add mod setBg delDesignElem">
        <pc:chgData name="Whitt, Jay (Indianapolis) USA" userId="2df41cdf-6639-4c1c-9178-4b48c0983125" providerId="ADAL" clId="{7CC2C8A4-E21C-420D-BE7E-82222BDE5A6C}" dt="2022-05-19T13:41:46.966" v="1246"/>
        <pc:sldMkLst>
          <pc:docMk/>
          <pc:sldMk cId="2368256165" sldId="1737"/>
        </pc:sldMkLst>
        <pc:spChg chg="mod">
          <ac:chgData name="Whitt, Jay (Indianapolis) USA" userId="2df41cdf-6639-4c1c-9178-4b48c0983125" providerId="ADAL" clId="{7CC2C8A4-E21C-420D-BE7E-82222BDE5A6C}" dt="2022-05-19T13:38:26.749" v="1193"/>
          <ac:spMkLst>
            <pc:docMk/>
            <pc:sldMk cId="2368256165" sldId="1737"/>
            <ac:spMk id="4" creationId="{6D3A5E27-B6B5-964E-B964-2FF6A524C688}"/>
          </ac:spMkLst>
        </pc:spChg>
        <pc:spChg chg="add del mod">
          <ac:chgData name="Whitt, Jay (Indianapolis) USA" userId="2df41cdf-6639-4c1c-9178-4b48c0983125" providerId="ADAL" clId="{7CC2C8A4-E21C-420D-BE7E-82222BDE5A6C}" dt="2022-05-19T13:41:42.468" v="1245" actId="6549"/>
          <ac:spMkLst>
            <pc:docMk/>
            <pc:sldMk cId="2368256165" sldId="1737"/>
            <ac:spMk id="9" creationId="{4AE565B6-4DD7-4F1F-8DAA-15F887FCDB14}"/>
          </ac:spMkLst>
        </pc:spChg>
        <pc:spChg chg="add del mod">
          <ac:chgData name="Whitt, Jay (Indianapolis) USA" userId="2df41cdf-6639-4c1c-9178-4b48c0983125" providerId="ADAL" clId="{7CC2C8A4-E21C-420D-BE7E-82222BDE5A6C}" dt="2022-05-19T13:39:49.004" v="1225" actId="478"/>
          <ac:spMkLst>
            <pc:docMk/>
            <pc:sldMk cId="2368256165" sldId="1737"/>
            <ac:spMk id="10" creationId="{8B9ADB5B-4228-44AA-A631-877FF1C278F2}"/>
          </ac:spMkLst>
        </pc:spChg>
        <pc:spChg chg="add">
          <ac:chgData name="Whitt, Jay (Indianapolis) USA" userId="2df41cdf-6639-4c1c-9178-4b48c0983125" providerId="ADAL" clId="{7CC2C8A4-E21C-420D-BE7E-82222BDE5A6C}" dt="2022-05-19T13:38:16.431" v="1192" actId="26606"/>
          <ac:spMkLst>
            <pc:docMk/>
            <pc:sldMk cId="2368256165" sldId="1737"/>
            <ac:spMk id="11" creationId="{F13C74B1-5B17-4795-BED0-7140497B445A}"/>
          </ac:spMkLst>
        </pc:spChg>
        <pc:spChg chg="del">
          <ac:chgData name="Whitt, Jay (Indianapolis) USA" userId="2df41cdf-6639-4c1c-9178-4b48c0983125" providerId="ADAL" clId="{7CC2C8A4-E21C-420D-BE7E-82222BDE5A6C}" dt="2022-05-19T13:37:55.505" v="1189"/>
          <ac:spMkLst>
            <pc:docMk/>
            <pc:sldMk cId="2368256165" sldId="1737"/>
            <ac:spMk id="12" creationId="{F13C74B1-5B17-4795-BED0-7140497B445A}"/>
          </ac:spMkLst>
        </pc:spChg>
        <pc:spChg chg="add mod">
          <ac:chgData name="Whitt, Jay (Indianapolis) USA" userId="2df41cdf-6639-4c1c-9178-4b48c0983125" providerId="ADAL" clId="{7CC2C8A4-E21C-420D-BE7E-82222BDE5A6C}" dt="2022-05-19T13:40:08.629" v="1230" actId="14100"/>
          <ac:spMkLst>
            <pc:docMk/>
            <pc:sldMk cId="2368256165" sldId="1737"/>
            <ac:spMk id="13" creationId="{B5336C74-1048-424C-890A-7B9D70E40E86}"/>
          </ac:spMkLst>
        </pc:spChg>
        <pc:spChg chg="del">
          <ac:chgData name="Whitt, Jay (Indianapolis) USA" userId="2df41cdf-6639-4c1c-9178-4b48c0983125" providerId="ADAL" clId="{7CC2C8A4-E21C-420D-BE7E-82222BDE5A6C}" dt="2022-05-19T13:37:55.505" v="1189"/>
          <ac:spMkLst>
            <pc:docMk/>
            <pc:sldMk cId="2368256165" sldId="1737"/>
            <ac:spMk id="14" creationId="{D4974D33-8DC5-464E-8C6D-BE58F0669C17}"/>
          </ac:spMkLst>
        </pc:spChg>
        <pc:spChg chg="add del mod">
          <ac:chgData name="Whitt, Jay (Indianapolis) USA" userId="2df41cdf-6639-4c1c-9178-4b48c0983125" providerId="ADAL" clId="{7CC2C8A4-E21C-420D-BE7E-82222BDE5A6C}" dt="2022-05-19T13:41:46.966" v="1246"/>
          <ac:spMkLst>
            <pc:docMk/>
            <pc:sldMk cId="2368256165" sldId="1737"/>
            <ac:spMk id="15" creationId="{5322AF51-C6EE-45AA-8581-D8B290D5E6C1}"/>
          </ac:spMkLst>
        </pc:spChg>
        <pc:spChg chg="add">
          <ac:chgData name="Whitt, Jay (Indianapolis) USA" userId="2df41cdf-6639-4c1c-9178-4b48c0983125" providerId="ADAL" clId="{7CC2C8A4-E21C-420D-BE7E-82222BDE5A6C}" dt="2022-05-19T13:38:16.431" v="1192" actId="26606"/>
          <ac:spMkLst>
            <pc:docMk/>
            <pc:sldMk cId="2368256165" sldId="1737"/>
            <ac:spMk id="16" creationId="{D4974D33-8DC5-464E-8C6D-BE58F0669C17}"/>
          </ac:spMkLst>
        </pc:spChg>
        <pc:picChg chg="del">
          <ac:chgData name="Whitt, Jay (Indianapolis) USA" userId="2df41cdf-6639-4c1c-9178-4b48c0983125" providerId="ADAL" clId="{7CC2C8A4-E21C-420D-BE7E-82222BDE5A6C}" dt="2022-05-19T13:38:08.966" v="1190" actId="478"/>
          <ac:picMkLst>
            <pc:docMk/>
            <pc:sldMk cId="2368256165" sldId="1737"/>
            <ac:picMk id="7" creationId="{7108EB9D-7E57-4931-B58B-11B4301D6152}"/>
          </ac:picMkLst>
        </pc:picChg>
        <pc:picChg chg="add mod">
          <ac:chgData name="Whitt, Jay (Indianapolis) USA" userId="2df41cdf-6639-4c1c-9178-4b48c0983125" providerId="ADAL" clId="{7CC2C8A4-E21C-420D-BE7E-82222BDE5A6C}" dt="2022-05-19T13:38:16.431" v="1192" actId="26606"/>
          <ac:picMkLst>
            <pc:docMk/>
            <pc:sldMk cId="2368256165" sldId="1737"/>
            <ac:picMk id="8" creationId="{2DCF4392-7CCA-4E1D-8254-D6F5B27FFF9F}"/>
          </ac:picMkLst>
        </pc:picChg>
      </pc:sldChg>
      <pc:sldChg chg="addSp delSp modSp add mod setBg delDesignElem">
        <pc:chgData name="Whitt, Jay (Indianapolis) USA" userId="2df41cdf-6639-4c1c-9178-4b48c0983125" providerId="ADAL" clId="{7CC2C8A4-E21C-420D-BE7E-82222BDE5A6C}" dt="2022-05-19T13:43:08.853" v="1303" actId="27636"/>
        <pc:sldMkLst>
          <pc:docMk/>
          <pc:sldMk cId="3749819333" sldId="1738"/>
        </pc:sldMkLst>
        <pc:spChg chg="mod">
          <ac:chgData name="Whitt, Jay (Indianapolis) USA" userId="2df41cdf-6639-4c1c-9178-4b48c0983125" providerId="ADAL" clId="{7CC2C8A4-E21C-420D-BE7E-82222BDE5A6C}" dt="2022-05-19T13:42:16.790" v="1278" actId="20577"/>
          <ac:spMkLst>
            <pc:docMk/>
            <pc:sldMk cId="3749819333" sldId="1738"/>
            <ac:spMk id="4" creationId="{6D3A5E27-B6B5-964E-B964-2FF6A524C688}"/>
          </ac:spMkLst>
        </pc:spChg>
        <pc:spChg chg="mod">
          <ac:chgData name="Whitt, Jay (Indianapolis) USA" userId="2df41cdf-6639-4c1c-9178-4b48c0983125" providerId="ADAL" clId="{7CC2C8A4-E21C-420D-BE7E-82222BDE5A6C}" dt="2022-05-19T13:43:08.853" v="1303" actId="27636"/>
          <ac:spMkLst>
            <pc:docMk/>
            <pc:sldMk cId="3749819333" sldId="1738"/>
            <ac:spMk id="9" creationId="{4AE565B6-4DD7-4F1F-8DAA-15F887FCDB14}"/>
          </ac:spMkLst>
        </pc:spChg>
        <pc:spChg chg="del">
          <ac:chgData name="Whitt, Jay (Indianapolis) USA" userId="2df41cdf-6639-4c1c-9178-4b48c0983125" providerId="ADAL" clId="{7CC2C8A4-E21C-420D-BE7E-82222BDE5A6C}" dt="2022-05-19T13:40:26.498" v="1233"/>
          <ac:spMkLst>
            <pc:docMk/>
            <pc:sldMk cId="3749819333" sldId="1738"/>
            <ac:spMk id="11" creationId="{F13C74B1-5B17-4795-BED0-7140497B445A}"/>
          </ac:spMkLst>
        </pc:spChg>
        <pc:spChg chg="del">
          <ac:chgData name="Whitt, Jay (Indianapolis) USA" userId="2df41cdf-6639-4c1c-9178-4b48c0983125" providerId="ADAL" clId="{7CC2C8A4-E21C-420D-BE7E-82222BDE5A6C}" dt="2022-05-19T13:40:35.932" v="1236" actId="478"/>
          <ac:spMkLst>
            <pc:docMk/>
            <pc:sldMk cId="3749819333" sldId="1738"/>
            <ac:spMk id="13" creationId="{B5336C74-1048-424C-890A-7B9D70E40E86}"/>
          </ac:spMkLst>
        </pc:spChg>
        <pc:spChg chg="add del">
          <ac:chgData name="Whitt, Jay (Indianapolis) USA" userId="2df41cdf-6639-4c1c-9178-4b48c0983125" providerId="ADAL" clId="{7CC2C8A4-E21C-420D-BE7E-82222BDE5A6C}" dt="2022-05-19T13:41:57.639" v="1249" actId="26606"/>
          <ac:spMkLst>
            <pc:docMk/>
            <pc:sldMk cId="3749819333" sldId="1738"/>
            <ac:spMk id="15" creationId="{F13C74B1-5B17-4795-BED0-7140497B445A}"/>
          </ac:spMkLst>
        </pc:spChg>
        <pc:spChg chg="del">
          <ac:chgData name="Whitt, Jay (Indianapolis) USA" userId="2df41cdf-6639-4c1c-9178-4b48c0983125" providerId="ADAL" clId="{7CC2C8A4-E21C-420D-BE7E-82222BDE5A6C}" dt="2022-05-19T13:40:26.498" v="1233"/>
          <ac:spMkLst>
            <pc:docMk/>
            <pc:sldMk cId="3749819333" sldId="1738"/>
            <ac:spMk id="16" creationId="{D4974D33-8DC5-464E-8C6D-BE58F0669C17}"/>
          </ac:spMkLst>
        </pc:spChg>
        <pc:spChg chg="add del">
          <ac:chgData name="Whitt, Jay (Indianapolis) USA" userId="2df41cdf-6639-4c1c-9178-4b48c0983125" providerId="ADAL" clId="{7CC2C8A4-E21C-420D-BE7E-82222BDE5A6C}" dt="2022-05-19T13:41:57.639" v="1249" actId="26606"/>
          <ac:spMkLst>
            <pc:docMk/>
            <pc:sldMk cId="3749819333" sldId="1738"/>
            <ac:spMk id="17" creationId="{D4974D33-8DC5-464E-8C6D-BE58F0669C17}"/>
          </ac:spMkLst>
        </pc:spChg>
        <pc:picChg chg="del">
          <ac:chgData name="Whitt, Jay (Indianapolis) USA" userId="2df41cdf-6639-4c1c-9178-4b48c0983125" providerId="ADAL" clId="{7CC2C8A4-E21C-420D-BE7E-82222BDE5A6C}" dt="2022-05-19T13:40:32.454" v="1234" actId="478"/>
          <ac:picMkLst>
            <pc:docMk/>
            <pc:sldMk cId="3749819333" sldId="1738"/>
            <ac:picMk id="8" creationId="{2DCF4392-7CCA-4E1D-8254-D6F5B27FFF9F}"/>
          </ac:picMkLst>
        </pc:picChg>
        <pc:picChg chg="add mod">
          <ac:chgData name="Whitt, Jay (Indianapolis) USA" userId="2df41cdf-6639-4c1c-9178-4b48c0983125" providerId="ADAL" clId="{7CC2C8A4-E21C-420D-BE7E-82222BDE5A6C}" dt="2022-05-19T13:41:57.639" v="1249" actId="26606"/>
          <ac:picMkLst>
            <pc:docMk/>
            <pc:sldMk cId="3749819333" sldId="1738"/>
            <ac:picMk id="10" creationId="{DD1AA109-A404-4B53-A8D0-FCAAB9D57081}"/>
          </ac:picMkLst>
        </pc:picChg>
      </pc:sldChg>
      <pc:sldChg chg="add del">
        <pc:chgData name="Whitt, Jay (Indianapolis) USA" userId="2df41cdf-6639-4c1c-9178-4b48c0983125" providerId="ADAL" clId="{7CC2C8A4-E21C-420D-BE7E-82222BDE5A6C}" dt="2022-05-19T13:45:44.714" v="1330"/>
        <pc:sldMkLst>
          <pc:docMk/>
          <pc:sldMk cId="4190468838" sldId="1739"/>
        </pc:sldMkLst>
      </pc:sldChg>
      <pc:sldMasterChg chg="delSldLayout">
        <pc:chgData name="Whitt, Jay (Indianapolis) USA" userId="2df41cdf-6639-4c1c-9178-4b48c0983125" providerId="ADAL" clId="{7CC2C8A4-E21C-420D-BE7E-82222BDE5A6C}" dt="2022-05-19T12:12:31.329" v="475" actId="47"/>
        <pc:sldMasterMkLst>
          <pc:docMk/>
          <pc:sldMasterMk cId="2613337600" sldId="2147483660"/>
        </pc:sldMasterMkLst>
        <pc:sldLayoutChg chg="del">
          <pc:chgData name="Whitt, Jay (Indianapolis) USA" userId="2df41cdf-6639-4c1c-9178-4b48c0983125" providerId="ADAL" clId="{7CC2C8A4-E21C-420D-BE7E-82222BDE5A6C}" dt="2022-05-19T12:12:31.329" v="475" actId="47"/>
          <pc:sldLayoutMkLst>
            <pc:docMk/>
            <pc:sldMasterMk cId="2613337600" sldId="2147483660"/>
            <pc:sldLayoutMk cId="1131364744" sldId="2147483709"/>
          </pc:sldLayoutMkLst>
        </pc:sldLayoutChg>
      </pc:sldMasterChg>
      <pc:sldMasterChg chg="del delSldLayout">
        <pc:chgData name="Whitt, Jay (Indianapolis) USA" userId="2df41cdf-6639-4c1c-9178-4b48c0983125" providerId="ADAL" clId="{7CC2C8A4-E21C-420D-BE7E-82222BDE5A6C}" dt="2022-05-19T11:50:32.275" v="351" actId="700"/>
        <pc:sldMasterMkLst>
          <pc:docMk/>
          <pc:sldMasterMk cId="333239251" sldId="2147483691"/>
        </pc:sldMasterMkLst>
        <pc:sldLayoutChg chg="del">
          <pc:chgData name="Whitt, Jay (Indianapolis) USA" userId="2df41cdf-6639-4c1c-9178-4b48c0983125" providerId="ADAL" clId="{7CC2C8A4-E21C-420D-BE7E-82222BDE5A6C}" dt="2022-05-19T11:50:32.275" v="351" actId="700"/>
          <pc:sldLayoutMkLst>
            <pc:docMk/>
            <pc:sldMasterMk cId="333239251" sldId="2147483691"/>
            <pc:sldLayoutMk cId="3251804084" sldId="2147483692"/>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421572047" sldId="2147483693"/>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4161542115" sldId="2147483694"/>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688852670" sldId="2147483695"/>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898774552" sldId="2147483696"/>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2613695766" sldId="2147483697"/>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726078709" sldId="2147483698"/>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2934046456" sldId="2147483699"/>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913784153" sldId="2147483700"/>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3605959061" sldId="2147483701"/>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963086794" sldId="2147483702"/>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762223355" sldId="2147483703"/>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3369390014" sldId="2147483705"/>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3209950180" sldId="2147483706"/>
          </pc:sldLayoutMkLst>
        </pc:sldLayoutChg>
        <pc:sldLayoutChg chg="del">
          <pc:chgData name="Whitt, Jay (Indianapolis) USA" userId="2df41cdf-6639-4c1c-9178-4b48c0983125" providerId="ADAL" clId="{7CC2C8A4-E21C-420D-BE7E-82222BDE5A6C}" dt="2022-05-19T11:50:32.275" v="351" actId="700"/>
          <pc:sldLayoutMkLst>
            <pc:docMk/>
            <pc:sldMasterMk cId="333239251" sldId="2147483691"/>
            <pc:sldLayoutMk cId="2416517925" sldId="2147483707"/>
          </pc:sldLayoutMkLst>
        </pc:sldLayout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u501ceagon\Desktop\Slag\Slag%20Summit\NE%20Slag%20Training\Marketing%20Slag%20Exp%200%20to%20100.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col"/>
        <c:grouping val="clustered"/>
        <c:varyColors val="0"/>
        <c:ser>
          <c:idx val="0"/>
          <c:order val="0"/>
          <c:tx>
            <c:strRef>
              <c:f>Sheet1!$B$1</c:f>
              <c:strCache>
                <c:ptCount val="1"/>
                <c:pt idx="0">
                  <c:v>Set Time</c:v>
                </c:pt>
              </c:strCache>
            </c:strRef>
          </c:tx>
          <c:spPr>
            <a:solidFill>
              <a:srgbClr val="FF8F1C"/>
            </a:solidFill>
          </c:spPr>
          <c:invertIfNegative val="0"/>
          <c:cat>
            <c:strRef>
              <c:f>Sheet1!$A$2:$A$7</c:f>
              <c:strCache>
                <c:ptCount val="6"/>
                <c:pt idx="0">
                  <c:v>Type I</c:v>
                </c:pt>
                <c:pt idx="1">
                  <c:v>Type I  w/ 25% Slag</c:v>
                </c:pt>
                <c:pt idx="2">
                  <c:v>Type I  w/ 30% Slag</c:v>
                </c:pt>
                <c:pt idx="3">
                  <c:v>Type I  w/ 35% Slag</c:v>
                </c:pt>
                <c:pt idx="4">
                  <c:v>Type I  w/ 50% Slag</c:v>
                </c:pt>
                <c:pt idx="5">
                  <c:v>Type I  w/ 70% Slag</c:v>
                </c:pt>
              </c:strCache>
            </c:strRef>
          </c:cat>
          <c:val>
            <c:numRef>
              <c:f>Sheet1!$B$2:$B$7</c:f>
              <c:numCache>
                <c:formatCode>General</c:formatCode>
                <c:ptCount val="6"/>
                <c:pt idx="0">
                  <c:v>212</c:v>
                </c:pt>
                <c:pt idx="1">
                  <c:v>227</c:v>
                </c:pt>
                <c:pt idx="2">
                  <c:v>240</c:v>
                </c:pt>
                <c:pt idx="3">
                  <c:v>245</c:v>
                </c:pt>
                <c:pt idx="4">
                  <c:v>275</c:v>
                </c:pt>
                <c:pt idx="5">
                  <c:v>320</c:v>
                </c:pt>
              </c:numCache>
            </c:numRef>
          </c:val>
          <c:extLst>
            <c:ext xmlns:c16="http://schemas.microsoft.com/office/drawing/2014/chart" uri="{C3380CC4-5D6E-409C-BE32-E72D297353CC}">
              <c16:uniqueId val="{00000000-AA77-054B-8B70-CB8BD536F61D}"/>
            </c:ext>
          </c:extLst>
        </c:ser>
        <c:dLbls>
          <c:showLegendKey val="0"/>
          <c:showVal val="0"/>
          <c:showCatName val="0"/>
          <c:showSerName val="0"/>
          <c:showPercent val="0"/>
          <c:showBubbleSize val="0"/>
        </c:dLbls>
        <c:gapWidth val="150"/>
        <c:axId val="249353136"/>
        <c:axId val="249352744"/>
      </c:barChart>
      <c:catAx>
        <c:axId val="249353136"/>
        <c:scaling>
          <c:orientation val="minMax"/>
        </c:scaling>
        <c:delete val="0"/>
        <c:axPos val="b"/>
        <c:numFmt formatCode="General" sourceLinked="0"/>
        <c:majorTickMark val="out"/>
        <c:minorTickMark val="none"/>
        <c:tickLblPos val="nextTo"/>
        <c:crossAx val="249352744"/>
        <c:crosses val="autoZero"/>
        <c:auto val="1"/>
        <c:lblAlgn val="ctr"/>
        <c:lblOffset val="100"/>
        <c:noMultiLvlLbl val="0"/>
      </c:catAx>
      <c:valAx>
        <c:axId val="249352744"/>
        <c:scaling>
          <c:orientation val="minMax"/>
          <c:max val="340"/>
          <c:min val="150"/>
        </c:scaling>
        <c:delete val="0"/>
        <c:axPos val="l"/>
        <c:majorGridlines/>
        <c:numFmt formatCode="General" sourceLinked="1"/>
        <c:majorTickMark val="out"/>
        <c:minorTickMark val="none"/>
        <c:tickLblPos val="nextTo"/>
        <c:crossAx val="24935313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1367802372174275"/>
          <c:y val="2.4135051543895419E-2"/>
          <c:w val="0.68632197627825731"/>
          <c:h val="0.62606156118063117"/>
        </c:manualLayout>
      </c:layout>
      <c:barChart>
        <c:barDir val="col"/>
        <c:grouping val="clustered"/>
        <c:varyColors val="0"/>
        <c:ser>
          <c:idx val="0"/>
          <c:order val="0"/>
          <c:tx>
            <c:strRef>
              <c:f>'Data Slag Exp'!$C$73</c:f>
              <c:strCache>
                <c:ptCount val="1"/>
                <c:pt idx="0">
                  <c:v>3 Day</c:v>
                </c:pt>
              </c:strCache>
            </c:strRef>
          </c:tx>
          <c:spPr>
            <a:solidFill>
              <a:srgbClr val="FF8F1C"/>
            </a:solidFill>
          </c:spPr>
          <c:invertIfNegative val="0"/>
          <c:cat>
            <c:strRef>
              <c:f>'Data Slag Exp'!$D$72:$H$72</c:f>
              <c:strCache>
                <c:ptCount val="5"/>
                <c:pt idx="0">
                  <c:v>Reference</c:v>
                </c:pt>
                <c:pt idx="1">
                  <c:v>30% Slag</c:v>
                </c:pt>
                <c:pt idx="2">
                  <c:v>50% Slag</c:v>
                </c:pt>
                <c:pt idx="3">
                  <c:v>75% Slag</c:v>
                </c:pt>
                <c:pt idx="4">
                  <c:v>100% Slag</c:v>
                </c:pt>
              </c:strCache>
            </c:strRef>
          </c:cat>
          <c:val>
            <c:numRef>
              <c:f>'Data Slag Exp'!$D$73:$H$73</c:f>
              <c:numCache>
                <c:formatCode>0</c:formatCode>
                <c:ptCount val="5"/>
                <c:pt idx="0">
                  <c:v>3498.6538461538462</c:v>
                </c:pt>
                <c:pt idx="1">
                  <c:v>2533.0693069306931</c:v>
                </c:pt>
                <c:pt idx="2">
                  <c:v>1757.3843700159489</c:v>
                </c:pt>
                <c:pt idx="3">
                  <c:v>1038.7596899224807</c:v>
                </c:pt>
                <c:pt idx="4">
                  <c:v>482.14285714285717</c:v>
                </c:pt>
              </c:numCache>
            </c:numRef>
          </c:val>
          <c:extLst>
            <c:ext xmlns:c16="http://schemas.microsoft.com/office/drawing/2014/chart" uri="{C3380CC4-5D6E-409C-BE32-E72D297353CC}">
              <c16:uniqueId val="{00000000-DF6A-CB46-B150-DC59669A0606}"/>
            </c:ext>
          </c:extLst>
        </c:ser>
        <c:ser>
          <c:idx val="1"/>
          <c:order val="1"/>
          <c:tx>
            <c:strRef>
              <c:f>'Data Slag Exp'!$C$74</c:f>
              <c:strCache>
                <c:ptCount val="1"/>
                <c:pt idx="0">
                  <c:v>7 Day</c:v>
                </c:pt>
              </c:strCache>
            </c:strRef>
          </c:tx>
          <c:spPr>
            <a:solidFill>
              <a:srgbClr val="BAD739"/>
            </a:solidFill>
          </c:spPr>
          <c:invertIfNegative val="0"/>
          <c:cat>
            <c:strRef>
              <c:f>'Data Slag Exp'!$D$72:$H$72</c:f>
              <c:strCache>
                <c:ptCount val="5"/>
                <c:pt idx="0">
                  <c:v>Reference</c:v>
                </c:pt>
                <c:pt idx="1">
                  <c:v>30% Slag</c:v>
                </c:pt>
                <c:pt idx="2">
                  <c:v>50% Slag</c:v>
                </c:pt>
                <c:pt idx="3">
                  <c:v>75% Slag</c:v>
                </c:pt>
                <c:pt idx="4">
                  <c:v>100% Slag</c:v>
                </c:pt>
              </c:strCache>
            </c:strRef>
          </c:cat>
          <c:val>
            <c:numRef>
              <c:f>'Data Slag Exp'!$D$74:$H$74</c:f>
              <c:numCache>
                <c:formatCode>0</c:formatCode>
                <c:ptCount val="5"/>
                <c:pt idx="0">
                  <c:v>4262.3717948717949</c:v>
                </c:pt>
                <c:pt idx="1">
                  <c:v>3984.9504950495048</c:v>
                </c:pt>
                <c:pt idx="2">
                  <c:v>3681.1483253588517</c:v>
                </c:pt>
                <c:pt idx="3">
                  <c:v>3251.3178294573645</c:v>
                </c:pt>
                <c:pt idx="4">
                  <c:v>1939.2857142857142</c:v>
                </c:pt>
              </c:numCache>
            </c:numRef>
          </c:val>
          <c:extLst>
            <c:ext xmlns:c16="http://schemas.microsoft.com/office/drawing/2014/chart" uri="{C3380CC4-5D6E-409C-BE32-E72D297353CC}">
              <c16:uniqueId val="{00000001-DF6A-CB46-B150-DC59669A0606}"/>
            </c:ext>
          </c:extLst>
        </c:ser>
        <c:ser>
          <c:idx val="2"/>
          <c:order val="2"/>
          <c:tx>
            <c:strRef>
              <c:f>'Data Slag Exp'!$C$75</c:f>
              <c:strCache>
                <c:ptCount val="1"/>
                <c:pt idx="0">
                  <c:v>14 Day</c:v>
                </c:pt>
              </c:strCache>
            </c:strRef>
          </c:tx>
          <c:spPr>
            <a:solidFill>
              <a:srgbClr val="818387"/>
            </a:solidFill>
          </c:spPr>
          <c:invertIfNegative val="0"/>
          <c:cat>
            <c:strRef>
              <c:f>'Data Slag Exp'!$D$72:$H$72</c:f>
              <c:strCache>
                <c:ptCount val="5"/>
                <c:pt idx="0">
                  <c:v>Reference</c:v>
                </c:pt>
                <c:pt idx="1">
                  <c:v>30% Slag</c:v>
                </c:pt>
                <c:pt idx="2">
                  <c:v>50% Slag</c:v>
                </c:pt>
                <c:pt idx="3">
                  <c:v>75% Slag</c:v>
                </c:pt>
                <c:pt idx="4">
                  <c:v>100% Slag</c:v>
                </c:pt>
              </c:strCache>
            </c:strRef>
          </c:cat>
          <c:val>
            <c:numRef>
              <c:f>'Data Slag Exp'!$D$75:$H$75</c:f>
              <c:numCache>
                <c:formatCode>0</c:formatCode>
                <c:ptCount val="5"/>
                <c:pt idx="0">
                  <c:v>4830</c:v>
                </c:pt>
                <c:pt idx="1">
                  <c:v>5200</c:v>
                </c:pt>
                <c:pt idx="2">
                  <c:v>5043.3811802232858</c:v>
                </c:pt>
                <c:pt idx="3">
                  <c:v>5432.7131782945735</c:v>
                </c:pt>
                <c:pt idx="4">
                  <c:v>2485.7142857142858</c:v>
                </c:pt>
              </c:numCache>
            </c:numRef>
          </c:val>
          <c:extLst>
            <c:ext xmlns:c16="http://schemas.microsoft.com/office/drawing/2014/chart" uri="{C3380CC4-5D6E-409C-BE32-E72D297353CC}">
              <c16:uniqueId val="{00000002-DF6A-CB46-B150-DC59669A0606}"/>
            </c:ext>
          </c:extLst>
        </c:ser>
        <c:ser>
          <c:idx val="3"/>
          <c:order val="3"/>
          <c:tx>
            <c:strRef>
              <c:f>'Data Slag Exp'!$C$76</c:f>
              <c:strCache>
                <c:ptCount val="1"/>
                <c:pt idx="0">
                  <c:v>28 Day</c:v>
                </c:pt>
              </c:strCache>
            </c:strRef>
          </c:tx>
          <c:spPr>
            <a:solidFill>
              <a:srgbClr val="FFDD35"/>
            </a:solidFill>
          </c:spPr>
          <c:invertIfNegative val="0"/>
          <c:cat>
            <c:strRef>
              <c:f>'Data Slag Exp'!$D$72:$H$72</c:f>
              <c:strCache>
                <c:ptCount val="5"/>
                <c:pt idx="0">
                  <c:v>Reference</c:v>
                </c:pt>
                <c:pt idx="1">
                  <c:v>30% Slag</c:v>
                </c:pt>
                <c:pt idx="2">
                  <c:v>50% Slag</c:v>
                </c:pt>
                <c:pt idx="3">
                  <c:v>75% Slag</c:v>
                </c:pt>
                <c:pt idx="4">
                  <c:v>100% Slag</c:v>
                </c:pt>
              </c:strCache>
            </c:strRef>
          </c:cat>
          <c:val>
            <c:numRef>
              <c:f>'Data Slag Exp'!$D$76:$H$76</c:f>
              <c:numCache>
                <c:formatCode>0</c:formatCode>
                <c:ptCount val="5"/>
                <c:pt idx="0">
                  <c:v>5280</c:v>
                </c:pt>
                <c:pt idx="1">
                  <c:v>6330</c:v>
                </c:pt>
                <c:pt idx="2">
                  <c:v>6520</c:v>
                </c:pt>
                <c:pt idx="3">
                  <c:v>6700</c:v>
                </c:pt>
                <c:pt idx="4">
                  <c:v>2850</c:v>
                </c:pt>
              </c:numCache>
            </c:numRef>
          </c:val>
          <c:extLst>
            <c:ext xmlns:c16="http://schemas.microsoft.com/office/drawing/2014/chart" uri="{C3380CC4-5D6E-409C-BE32-E72D297353CC}">
              <c16:uniqueId val="{00000003-DF6A-CB46-B150-DC59669A0606}"/>
            </c:ext>
          </c:extLst>
        </c:ser>
        <c:ser>
          <c:idx val="4"/>
          <c:order val="4"/>
          <c:tx>
            <c:strRef>
              <c:f>'Data Slag Exp'!$C$77</c:f>
              <c:strCache>
                <c:ptCount val="1"/>
                <c:pt idx="0">
                  <c:v>28 Day (50 degree cure)</c:v>
                </c:pt>
              </c:strCache>
            </c:strRef>
          </c:tx>
          <c:spPr>
            <a:solidFill>
              <a:srgbClr val="008DB1"/>
            </a:solidFill>
          </c:spPr>
          <c:invertIfNegative val="0"/>
          <c:cat>
            <c:strRef>
              <c:f>'Data Slag Exp'!$D$72:$H$72</c:f>
              <c:strCache>
                <c:ptCount val="5"/>
                <c:pt idx="0">
                  <c:v>Reference</c:v>
                </c:pt>
                <c:pt idx="1">
                  <c:v>30% Slag</c:v>
                </c:pt>
                <c:pt idx="2">
                  <c:v>50% Slag</c:v>
                </c:pt>
                <c:pt idx="3">
                  <c:v>75% Slag</c:v>
                </c:pt>
                <c:pt idx="4">
                  <c:v>100% Slag</c:v>
                </c:pt>
              </c:strCache>
            </c:strRef>
          </c:cat>
          <c:val>
            <c:numRef>
              <c:f>'Data Slag Exp'!$D$77:$H$77</c:f>
              <c:numCache>
                <c:formatCode>0</c:formatCode>
                <c:ptCount val="5"/>
                <c:pt idx="0">
                  <c:v>5000.0000000000009</c:v>
                </c:pt>
                <c:pt idx="1">
                  <c:v>4630</c:v>
                </c:pt>
                <c:pt idx="2">
                  <c:v>4430</c:v>
                </c:pt>
                <c:pt idx="3">
                  <c:v>4440</c:v>
                </c:pt>
                <c:pt idx="4">
                  <c:v>2280</c:v>
                </c:pt>
              </c:numCache>
            </c:numRef>
          </c:val>
          <c:extLst>
            <c:ext xmlns:c16="http://schemas.microsoft.com/office/drawing/2014/chart" uri="{C3380CC4-5D6E-409C-BE32-E72D297353CC}">
              <c16:uniqueId val="{00000004-DF6A-CB46-B150-DC59669A0606}"/>
            </c:ext>
          </c:extLst>
        </c:ser>
        <c:dLbls>
          <c:showLegendKey val="0"/>
          <c:showVal val="0"/>
          <c:showCatName val="0"/>
          <c:showSerName val="0"/>
          <c:showPercent val="0"/>
          <c:showBubbleSize val="0"/>
        </c:dLbls>
        <c:gapWidth val="150"/>
        <c:axId val="249349608"/>
        <c:axId val="249348432"/>
      </c:barChart>
      <c:catAx>
        <c:axId val="249349608"/>
        <c:scaling>
          <c:orientation val="minMax"/>
        </c:scaling>
        <c:delete val="0"/>
        <c:axPos val="b"/>
        <c:numFmt formatCode="General" sourceLinked="1"/>
        <c:majorTickMark val="out"/>
        <c:minorTickMark val="none"/>
        <c:tickLblPos val="nextTo"/>
        <c:txPr>
          <a:bodyPr rot="0" vert="horz"/>
          <a:lstStyle/>
          <a:p>
            <a:pPr>
              <a:defRPr/>
            </a:pPr>
            <a:endParaRPr lang="en-US"/>
          </a:p>
        </c:txPr>
        <c:crossAx val="249348432"/>
        <c:crosses val="autoZero"/>
        <c:auto val="1"/>
        <c:lblAlgn val="ctr"/>
        <c:lblOffset val="100"/>
        <c:tickMarkSkip val="1"/>
        <c:noMultiLvlLbl val="0"/>
      </c:catAx>
      <c:valAx>
        <c:axId val="249348432"/>
        <c:scaling>
          <c:orientation val="minMax"/>
          <c:max val="7000"/>
        </c:scaling>
        <c:delete val="0"/>
        <c:axPos val="l"/>
        <c:majorGridlines/>
        <c:title>
          <c:tx>
            <c:rich>
              <a:bodyPr/>
              <a:lstStyle/>
              <a:p>
                <a:pPr>
                  <a:defRPr/>
                </a:pPr>
                <a:r>
                  <a:rPr lang="en-US" sz="1600"/>
                  <a:t>Compressive Strength (PSI)</a:t>
                </a:r>
              </a:p>
            </c:rich>
          </c:tx>
          <c:layout>
            <c:manualLayout>
              <c:xMode val="edge"/>
              <c:yMode val="edge"/>
              <c:x val="0.15185779314338987"/>
              <c:y val="0.12358220127942184"/>
            </c:manualLayout>
          </c:layout>
          <c:overlay val="0"/>
        </c:title>
        <c:numFmt formatCode="0" sourceLinked="1"/>
        <c:majorTickMark val="out"/>
        <c:minorTickMark val="none"/>
        <c:tickLblPos val="nextTo"/>
        <c:txPr>
          <a:bodyPr rot="0" vert="horz"/>
          <a:lstStyle/>
          <a:p>
            <a:pPr>
              <a:defRPr/>
            </a:pPr>
            <a:endParaRPr lang="en-US"/>
          </a:p>
        </c:txPr>
        <c:crossAx val="249349608"/>
        <c:crosses val="autoZero"/>
        <c:crossBetween val="between"/>
      </c:valAx>
      <c:dTable>
        <c:showHorzBorder val="1"/>
        <c:showVertBorder val="1"/>
        <c:showOutline val="1"/>
        <c:showKeys val="1"/>
      </c:dTable>
    </c:plotArea>
    <c:plotVisOnly val="1"/>
    <c:dispBlanksAs val="gap"/>
    <c:showDLblsOverMax val="0"/>
  </c:chart>
  <c:txPr>
    <a:bodyPr/>
    <a:lstStyle/>
    <a:p>
      <a:pPr>
        <a:defRPr sz="1800"/>
      </a:pPr>
      <a:endParaRPr lang="en-US"/>
    </a:p>
  </c:txPr>
  <c:externalData r:id="rId1">
    <c:autoUpdate val="0"/>
  </c:externalData>
</c:chartSpace>
</file>

<file path=ppt/diagrams/_rels/data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svg"/><Relationship Id="rId1" Type="http://schemas.openxmlformats.org/officeDocument/2006/relationships/image" Target="../media/image78.png"/><Relationship Id="rId4" Type="http://schemas.openxmlformats.org/officeDocument/2006/relationships/image" Target="../media/image81.svg"/></Relationships>
</file>

<file path=ppt/diagrams/_rels/drawing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svg"/><Relationship Id="rId1" Type="http://schemas.openxmlformats.org/officeDocument/2006/relationships/image" Target="../media/image78.png"/><Relationship Id="rId4" Type="http://schemas.openxmlformats.org/officeDocument/2006/relationships/image" Target="../media/image81.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9F00AA-E926-401D-AB28-E3DE28477C54}"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80B27828-14E3-4740-A8FB-014BC0C2C022}">
      <dgm:prSet custT="1"/>
      <dgm:spPr>
        <a:solidFill>
          <a:schemeClr val="accent1"/>
        </a:solidFill>
      </dgm:spPr>
      <dgm:t>
        <a:bodyPr/>
        <a:lstStyle/>
        <a:p>
          <a:r>
            <a:rPr lang="en-US" sz="3200" dirty="0">
              <a:solidFill>
                <a:schemeClr val="bg1"/>
              </a:solidFill>
              <a:latin typeface="Trebuchet MS" panose="020B0603020202020204" pitchFamily="34" charset="0"/>
            </a:rPr>
            <a:t>Overview of Slag Cement</a:t>
          </a:r>
        </a:p>
      </dgm:t>
    </dgm:pt>
    <dgm:pt modelId="{0E2DFC43-9951-4DA8-AB71-2EC36C5D3C6A}" type="parTrans" cxnId="{7B3F3BCE-71C8-48BD-940F-FB632AD60E6E}">
      <dgm:prSet/>
      <dgm:spPr/>
      <dgm:t>
        <a:bodyPr/>
        <a:lstStyle/>
        <a:p>
          <a:endParaRPr lang="en-US" sz="2000">
            <a:solidFill>
              <a:schemeClr val="bg1"/>
            </a:solidFill>
            <a:latin typeface="Trebuchet MS" panose="020B0603020202020204" pitchFamily="34" charset="0"/>
          </a:endParaRPr>
        </a:p>
      </dgm:t>
    </dgm:pt>
    <dgm:pt modelId="{69BE844F-3E5C-444E-8FDC-649C53B73E48}" type="sibTrans" cxnId="{7B3F3BCE-71C8-48BD-940F-FB632AD60E6E}">
      <dgm:prSet/>
      <dgm:spPr/>
      <dgm:t>
        <a:bodyPr/>
        <a:lstStyle/>
        <a:p>
          <a:endParaRPr lang="en-US" sz="2000">
            <a:solidFill>
              <a:schemeClr val="bg1"/>
            </a:solidFill>
            <a:latin typeface="Trebuchet MS" panose="020B0603020202020204" pitchFamily="34" charset="0"/>
          </a:endParaRPr>
        </a:p>
      </dgm:t>
    </dgm:pt>
    <dgm:pt modelId="{FC04EAF9-F7F3-466E-BF62-036CD58F4362}">
      <dgm:prSet custT="1"/>
      <dgm:spPr/>
      <dgm:t>
        <a:bodyPr/>
        <a:lstStyle/>
        <a:p>
          <a:r>
            <a:rPr lang="en-US" sz="2400" dirty="0">
              <a:solidFill>
                <a:schemeClr val="tx1"/>
              </a:solidFill>
              <a:latin typeface="Trebuchet MS" panose="020B0603020202020204" pitchFamily="34" charset="0"/>
            </a:rPr>
            <a:t>Why use a SCM</a:t>
          </a:r>
        </a:p>
      </dgm:t>
    </dgm:pt>
    <dgm:pt modelId="{B72835DA-5207-4624-844D-96B63E46D3DA}" type="parTrans" cxnId="{324D401E-3EC2-4881-A7D1-9BCE95F5006F}">
      <dgm:prSet/>
      <dgm:spPr/>
      <dgm:t>
        <a:bodyPr/>
        <a:lstStyle/>
        <a:p>
          <a:endParaRPr lang="en-US" sz="2000">
            <a:solidFill>
              <a:schemeClr val="bg1"/>
            </a:solidFill>
            <a:latin typeface="Trebuchet MS" panose="020B0603020202020204" pitchFamily="34" charset="0"/>
          </a:endParaRPr>
        </a:p>
      </dgm:t>
    </dgm:pt>
    <dgm:pt modelId="{35B87F2A-2671-421D-B648-1114A22BE69C}" type="sibTrans" cxnId="{324D401E-3EC2-4881-A7D1-9BCE95F5006F}">
      <dgm:prSet/>
      <dgm:spPr/>
      <dgm:t>
        <a:bodyPr/>
        <a:lstStyle/>
        <a:p>
          <a:endParaRPr lang="en-US" sz="2000">
            <a:solidFill>
              <a:schemeClr val="bg1"/>
            </a:solidFill>
            <a:latin typeface="Trebuchet MS" panose="020B0603020202020204" pitchFamily="34" charset="0"/>
          </a:endParaRPr>
        </a:p>
      </dgm:t>
    </dgm:pt>
    <dgm:pt modelId="{5028D5AB-AFC2-470B-BA62-286E11DF3603}">
      <dgm:prSet custT="1"/>
      <dgm:spPr/>
      <dgm:t>
        <a:bodyPr/>
        <a:lstStyle/>
        <a:p>
          <a:r>
            <a:rPr lang="en-US" sz="2400" dirty="0">
              <a:solidFill>
                <a:schemeClr val="tx1"/>
              </a:solidFill>
              <a:latin typeface="Trebuchet MS" panose="020B0603020202020204" pitchFamily="34" charset="0"/>
            </a:rPr>
            <a:t>Cementitious hydration advantages</a:t>
          </a:r>
        </a:p>
      </dgm:t>
    </dgm:pt>
    <dgm:pt modelId="{D0081ADE-EC96-4D96-AF43-405D7B010C8C}" type="parTrans" cxnId="{62EA7801-6B45-4C05-BF1B-CD9EF51F5058}">
      <dgm:prSet/>
      <dgm:spPr/>
      <dgm:t>
        <a:bodyPr/>
        <a:lstStyle/>
        <a:p>
          <a:endParaRPr lang="en-US" sz="2000">
            <a:solidFill>
              <a:schemeClr val="bg1"/>
            </a:solidFill>
            <a:latin typeface="Trebuchet MS" panose="020B0603020202020204" pitchFamily="34" charset="0"/>
          </a:endParaRPr>
        </a:p>
      </dgm:t>
    </dgm:pt>
    <dgm:pt modelId="{2D06B7E1-7302-46E6-B190-C86F2E0E3DBC}" type="sibTrans" cxnId="{62EA7801-6B45-4C05-BF1B-CD9EF51F5058}">
      <dgm:prSet/>
      <dgm:spPr/>
      <dgm:t>
        <a:bodyPr/>
        <a:lstStyle/>
        <a:p>
          <a:endParaRPr lang="en-US" sz="2000">
            <a:solidFill>
              <a:schemeClr val="bg1"/>
            </a:solidFill>
            <a:latin typeface="Trebuchet MS" panose="020B0603020202020204" pitchFamily="34" charset="0"/>
          </a:endParaRPr>
        </a:p>
      </dgm:t>
    </dgm:pt>
    <dgm:pt modelId="{126C25EB-869E-4682-8E25-03F5F58C9A88}">
      <dgm:prSet custT="1"/>
      <dgm:spPr/>
      <dgm:t>
        <a:bodyPr/>
        <a:lstStyle/>
        <a:p>
          <a:r>
            <a:rPr lang="en-US" sz="3200" dirty="0">
              <a:solidFill>
                <a:schemeClr val="bg1"/>
              </a:solidFill>
              <a:latin typeface="Trebuchet MS" panose="020B0603020202020204" pitchFamily="34" charset="0"/>
            </a:rPr>
            <a:t>Overview of Performance</a:t>
          </a:r>
        </a:p>
      </dgm:t>
    </dgm:pt>
    <dgm:pt modelId="{EAD4A1F6-2379-4971-90DB-1D859F58484E}" type="parTrans" cxnId="{D544EDA5-3D85-4EEF-8559-83E5DBA8C2EB}">
      <dgm:prSet/>
      <dgm:spPr/>
      <dgm:t>
        <a:bodyPr/>
        <a:lstStyle/>
        <a:p>
          <a:endParaRPr lang="en-US" sz="2000">
            <a:solidFill>
              <a:schemeClr val="bg1"/>
            </a:solidFill>
            <a:latin typeface="Trebuchet MS" panose="020B0603020202020204" pitchFamily="34" charset="0"/>
          </a:endParaRPr>
        </a:p>
      </dgm:t>
    </dgm:pt>
    <dgm:pt modelId="{1EB903FF-DD28-4B8E-A04D-D4D336763933}" type="sibTrans" cxnId="{D544EDA5-3D85-4EEF-8559-83E5DBA8C2EB}">
      <dgm:prSet/>
      <dgm:spPr/>
      <dgm:t>
        <a:bodyPr/>
        <a:lstStyle/>
        <a:p>
          <a:endParaRPr lang="en-US" sz="2000">
            <a:solidFill>
              <a:schemeClr val="bg1"/>
            </a:solidFill>
            <a:latin typeface="Trebuchet MS" panose="020B0603020202020204" pitchFamily="34" charset="0"/>
          </a:endParaRPr>
        </a:p>
      </dgm:t>
    </dgm:pt>
    <dgm:pt modelId="{C662C606-5942-48A3-B0DB-F87778FC6138}">
      <dgm:prSet custT="1"/>
      <dgm:spPr/>
      <dgm:t>
        <a:bodyPr/>
        <a:lstStyle/>
        <a:p>
          <a:r>
            <a:rPr lang="en-US" sz="2400" dirty="0">
              <a:solidFill>
                <a:schemeClr val="tx1"/>
              </a:solidFill>
              <a:latin typeface="Trebuchet MS" panose="020B0603020202020204" pitchFamily="34" charset="0"/>
            </a:rPr>
            <a:t>Positive effects in concrete</a:t>
          </a:r>
        </a:p>
      </dgm:t>
    </dgm:pt>
    <dgm:pt modelId="{65DC94DC-81C4-4467-BAE7-80E9C436C1D9}" type="parTrans" cxnId="{C021A1E9-23BB-459E-AD9A-74F8B5FA1396}">
      <dgm:prSet/>
      <dgm:spPr/>
      <dgm:t>
        <a:bodyPr/>
        <a:lstStyle/>
        <a:p>
          <a:endParaRPr lang="en-US" sz="2000">
            <a:solidFill>
              <a:schemeClr val="bg1"/>
            </a:solidFill>
            <a:latin typeface="Trebuchet MS" panose="020B0603020202020204" pitchFamily="34" charset="0"/>
          </a:endParaRPr>
        </a:p>
      </dgm:t>
    </dgm:pt>
    <dgm:pt modelId="{72705DDC-3105-4C96-92E2-6C722B554445}" type="sibTrans" cxnId="{C021A1E9-23BB-459E-AD9A-74F8B5FA1396}">
      <dgm:prSet/>
      <dgm:spPr/>
      <dgm:t>
        <a:bodyPr/>
        <a:lstStyle/>
        <a:p>
          <a:endParaRPr lang="en-US" sz="2000">
            <a:solidFill>
              <a:schemeClr val="bg1"/>
            </a:solidFill>
            <a:latin typeface="Trebuchet MS" panose="020B0603020202020204" pitchFamily="34" charset="0"/>
          </a:endParaRPr>
        </a:p>
      </dgm:t>
    </dgm:pt>
    <dgm:pt modelId="{2105E1B4-D9FF-4746-9919-D70E45804D60}">
      <dgm:prSet custT="1"/>
      <dgm:spPr/>
      <dgm:t>
        <a:bodyPr/>
        <a:lstStyle/>
        <a:p>
          <a:pPr>
            <a:buNone/>
          </a:pPr>
          <a:endParaRPr lang="en-US" sz="2400" dirty="0">
            <a:solidFill>
              <a:schemeClr val="bg1"/>
            </a:solidFill>
            <a:latin typeface="Trebuchet MS" panose="020B0603020202020204" pitchFamily="34" charset="0"/>
          </a:endParaRPr>
        </a:p>
      </dgm:t>
    </dgm:pt>
    <dgm:pt modelId="{A18E0BA3-F1CC-45DF-890A-16C18E61A053}" type="parTrans" cxnId="{8337AB13-735C-4685-B91A-77E54665E3A0}">
      <dgm:prSet/>
      <dgm:spPr/>
      <dgm:t>
        <a:bodyPr/>
        <a:lstStyle/>
        <a:p>
          <a:endParaRPr lang="en-US" sz="2000">
            <a:solidFill>
              <a:schemeClr val="bg1"/>
            </a:solidFill>
            <a:latin typeface="Trebuchet MS" panose="020B0603020202020204" pitchFamily="34" charset="0"/>
          </a:endParaRPr>
        </a:p>
      </dgm:t>
    </dgm:pt>
    <dgm:pt modelId="{A7256221-B716-4695-A5F7-FA5458F37535}" type="sibTrans" cxnId="{8337AB13-735C-4685-B91A-77E54665E3A0}">
      <dgm:prSet/>
      <dgm:spPr/>
      <dgm:t>
        <a:bodyPr/>
        <a:lstStyle/>
        <a:p>
          <a:endParaRPr lang="en-US" sz="2000">
            <a:solidFill>
              <a:schemeClr val="bg1"/>
            </a:solidFill>
            <a:latin typeface="Trebuchet MS" panose="020B0603020202020204" pitchFamily="34" charset="0"/>
          </a:endParaRPr>
        </a:p>
      </dgm:t>
    </dgm:pt>
    <dgm:pt modelId="{4B6CDE68-939F-4634-B9DE-B7C9B9BE364B}">
      <dgm:prSet custT="1"/>
      <dgm:spPr/>
      <dgm:t>
        <a:bodyPr/>
        <a:lstStyle/>
        <a:p>
          <a:r>
            <a:rPr lang="en-US" sz="2400" dirty="0">
              <a:solidFill>
                <a:schemeClr val="tx1"/>
              </a:solidFill>
              <a:latin typeface="Trebuchet MS" panose="020B0603020202020204" pitchFamily="34" charset="0"/>
            </a:rPr>
            <a:t>Durability benefits</a:t>
          </a:r>
        </a:p>
      </dgm:t>
    </dgm:pt>
    <dgm:pt modelId="{4C24DF82-780F-40A8-BA5E-354601FAC1D5}" type="parTrans" cxnId="{70712B93-51A2-4A68-A6EA-94CA4512C5D5}">
      <dgm:prSet/>
      <dgm:spPr/>
      <dgm:t>
        <a:bodyPr/>
        <a:lstStyle/>
        <a:p>
          <a:endParaRPr lang="en-US" sz="2000">
            <a:solidFill>
              <a:schemeClr val="bg1"/>
            </a:solidFill>
            <a:latin typeface="Trebuchet MS" panose="020B0603020202020204" pitchFamily="34" charset="0"/>
          </a:endParaRPr>
        </a:p>
      </dgm:t>
    </dgm:pt>
    <dgm:pt modelId="{52DC5A3C-533E-4CCC-ABE0-6AC600ABDA8E}" type="sibTrans" cxnId="{70712B93-51A2-4A68-A6EA-94CA4512C5D5}">
      <dgm:prSet/>
      <dgm:spPr/>
      <dgm:t>
        <a:bodyPr/>
        <a:lstStyle/>
        <a:p>
          <a:endParaRPr lang="en-US" sz="2000">
            <a:solidFill>
              <a:schemeClr val="bg1"/>
            </a:solidFill>
            <a:latin typeface="Trebuchet MS" panose="020B0603020202020204" pitchFamily="34" charset="0"/>
          </a:endParaRPr>
        </a:p>
      </dgm:t>
    </dgm:pt>
    <dgm:pt modelId="{6EBE9427-F73C-461D-B6DE-21DF9A6F5796}">
      <dgm:prSet custT="1"/>
      <dgm:spPr/>
      <dgm:t>
        <a:bodyPr/>
        <a:lstStyle/>
        <a:p>
          <a:r>
            <a:rPr lang="en-US" sz="2400" dirty="0">
              <a:solidFill>
                <a:schemeClr val="tx1"/>
              </a:solidFill>
              <a:latin typeface="Trebuchet MS" panose="020B0603020202020204" pitchFamily="34" charset="0"/>
            </a:rPr>
            <a:t>Applications using slag cement</a:t>
          </a:r>
        </a:p>
      </dgm:t>
    </dgm:pt>
    <dgm:pt modelId="{5B2F978C-EE47-4556-96EC-BB90BDB88E64}" type="sibTrans" cxnId="{385E7EB2-9C30-4C67-ADBE-5B2882A73EE9}">
      <dgm:prSet/>
      <dgm:spPr/>
      <dgm:t>
        <a:bodyPr/>
        <a:lstStyle/>
        <a:p>
          <a:endParaRPr lang="en-US" sz="2000">
            <a:solidFill>
              <a:schemeClr val="bg1"/>
            </a:solidFill>
            <a:latin typeface="Trebuchet MS" panose="020B0603020202020204" pitchFamily="34" charset="0"/>
          </a:endParaRPr>
        </a:p>
      </dgm:t>
    </dgm:pt>
    <dgm:pt modelId="{E9B2873C-7B8C-4E4A-89CC-CD6D03D15B4F}" type="parTrans" cxnId="{385E7EB2-9C30-4C67-ADBE-5B2882A73EE9}">
      <dgm:prSet/>
      <dgm:spPr/>
      <dgm:t>
        <a:bodyPr/>
        <a:lstStyle/>
        <a:p>
          <a:endParaRPr lang="en-US" sz="2000">
            <a:solidFill>
              <a:schemeClr val="bg1"/>
            </a:solidFill>
            <a:latin typeface="Trebuchet MS" panose="020B0603020202020204" pitchFamily="34" charset="0"/>
          </a:endParaRPr>
        </a:p>
      </dgm:t>
    </dgm:pt>
    <dgm:pt modelId="{11EC3D4C-130D-4074-9642-F73EA23EA1FA}">
      <dgm:prSet custT="1"/>
      <dgm:spPr/>
      <dgm:t>
        <a:bodyPr/>
        <a:lstStyle/>
        <a:p>
          <a:r>
            <a:rPr lang="en-US" sz="2400" dirty="0">
              <a:solidFill>
                <a:schemeClr val="tx1"/>
              </a:solidFill>
              <a:latin typeface="Trebuchet MS" panose="020B0603020202020204" pitchFamily="34" charset="0"/>
            </a:rPr>
            <a:t>Environmental benefits</a:t>
          </a:r>
        </a:p>
      </dgm:t>
    </dgm:pt>
    <dgm:pt modelId="{03232585-9C8E-4347-86AE-2F9D5807D5CC}" type="parTrans" cxnId="{90C89043-178E-4613-8EA3-255BCC17B0A7}">
      <dgm:prSet/>
      <dgm:spPr/>
      <dgm:t>
        <a:bodyPr/>
        <a:lstStyle/>
        <a:p>
          <a:endParaRPr lang="en-US">
            <a:latin typeface="Trebuchet MS" panose="020B0603020202020204" pitchFamily="34" charset="0"/>
          </a:endParaRPr>
        </a:p>
      </dgm:t>
    </dgm:pt>
    <dgm:pt modelId="{569C1AF2-E246-4A75-A2B4-C8E87C9CD33B}" type="sibTrans" cxnId="{90C89043-178E-4613-8EA3-255BCC17B0A7}">
      <dgm:prSet/>
      <dgm:spPr/>
      <dgm:t>
        <a:bodyPr/>
        <a:lstStyle/>
        <a:p>
          <a:endParaRPr lang="en-US">
            <a:latin typeface="Trebuchet MS" panose="020B0603020202020204" pitchFamily="34" charset="0"/>
          </a:endParaRPr>
        </a:p>
      </dgm:t>
    </dgm:pt>
    <dgm:pt modelId="{E64353DC-8BEE-4C3D-B78F-41F6094358A6}">
      <dgm:prSet custT="1"/>
      <dgm:spPr/>
      <dgm:t>
        <a:bodyPr/>
        <a:lstStyle/>
        <a:p>
          <a:r>
            <a:rPr lang="en-US" sz="2400" dirty="0">
              <a:solidFill>
                <a:schemeClr val="tx1"/>
              </a:solidFill>
              <a:latin typeface="Trebuchet MS" panose="020B0603020202020204" pitchFamily="34" charset="0"/>
            </a:rPr>
            <a:t>Defining &amp; the specifications</a:t>
          </a:r>
        </a:p>
      </dgm:t>
    </dgm:pt>
    <dgm:pt modelId="{C99976C4-79A4-4F23-A2AF-07C7A79CD878}" type="parTrans" cxnId="{523C37EA-1501-4F05-B7B4-978455670123}">
      <dgm:prSet/>
      <dgm:spPr/>
      <dgm:t>
        <a:bodyPr/>
        <a:lstStyle/>
        <a:p>
          <a:endParaRPr lang="en-US">
            <a:latin typeface="Trebuchet MS" panose="020B0603020202020204" pitchFamily="34" charset="0"/>
          </a:endParaRPr>
        </a:p>
      </dgm:t>
    </dgm:pt>
    <dgm:pt modelId="{ECE384BB-EAA2-47FA-AC11-DE1F940AAF38}" type="sibTrans" cxnId="{523C37EA-1501-4F05-B7B4-978455670123}">
      <dgm:prSet/>
      <dgm:spPr/>
      <dgm:t>
        <a:bodyPr/>
        <a:lstStyle/>
        <a:p>
          <a:endParaRPr lang="en-US">
            <a:latin typeface="Trebuchet MS" panose="020B0603020202020204" pitchFamily="34" charset="0"/>
          </a:endParaRPr>
        </a:p>
      </dgm:t>
    </dgm:pt>
    <dgm:pt modelId="{1F93ADDA-4AA3-47EA-B075-87488FD09205}" type="pres">
      <dgm:prSet presAssocID="{8C9F00AA-E926-401D-AB28-E3DE28477C54}" presName="linear" presStyleCnt="0">
        <dgm:presLayoutVars>
          <dgm:animLvl val="lvl"/>
          <dgm:resizeHandles val="exact"/>
        </dgm:presLayoutVars>
      </dgm:prSet>
      <dgm:spPr/>
    </dgm:pt>
    <dgm:pt modelId="{C8A7C8D5-AB81-48E7-AE83-0B7ADF47CD08}" type="pres">
      <dgm:prSet presAssocID="{80B27828-14E3-4740-A8FB-014BC0C2C022}" presName="parentText" presStyleLbl="node1" presStyleIdx="0" presStyleCnt="2">
        <dgm:presLayoutVars>
          <dgm:chMax val="0"/>
          <dgm:bulletEnabled val="1"/>
        </dgm:presLayoutVars>
      </dgm:prSet>
      <dgm:spPr/>
    </dgm:pt>
    <dgm:pt modelId="{8699D28D-2E72-4B0F-AB9C-BAB3C666635D}" type="pres">
      <dgm:prSet presAssocID="{80B27828-14E3-4740-A8FB-014BC0C2C022}" presName="childText" presStyleLbl="revTx" presStyleIdx="0" presStyleCnt="2">
        <dgm:presLayoutVars>
          <dgm:bulletEnabled val="1"/>
        </dgm:presLayoutVars>
      </dgm:prSet>
      <dgm:spPr/>
    </dgm:pt>
    <dgm:pt modelId="{28FF88D8-86CF-43F6-A857-3F736B909F54}" type="pres">
      <dgm:prSet presAssocID="{126C25EB-869E-4682-8E25-03F5F58C9A88}" presName="parentText" presStyleLbl="node1" presStyleIdx="1" presStyleCnt="2" custLinFactNeighborX="-5812" custLinFactNeighborY="-4550">
        <dgm:presLayoutVars>
          <dgm:chMax val="0"/>
          <dgm:bulletEnabled val="1"/>
        </dgm:presLayoutVars>
      </dgm:prSet>
      <dgm:spPr/>
    </dgm:pt>
    <dgm:pt modelId="{AB44B169-74D8-419A-8AD9-B3985FC31BBC}" type="pres">
      <dgm:prSet presAssocID="{126C25EB-869E-4682-8E25-03F5F58C9A88}" presName="childText" presStyleLbl="revTx" presStyleIdx="1" presStyleCnt="2">
        <dgm:presLayoutVars>
          <dgm:bulletEnabled val="1"/>
        </dgm:presLayoutVars>
      </dgm:prSet>
      <dgm:spPr/>
    </dgm:pt>
  </dgm:ptLst>
  <dgm:cxnLst>
    <dgm:cxn modelId="{62EA7801-6B45-4C05-BF1B-CD9EF51F5058}" srcId="{80B27828-14E3-4740-A8FB-014BC0C2C022}" destId="{5028D5AB-AFC2-470B-BA62-286E11DF3603}" srcOrd="2" destOrd="0" parTransId="{D0081ADE-EC96-4D96-AF43-405D7B010C8C}" sibTransId="{2D06B7E1-7302-46E6-B190-C86F2E0E3DBC}"/>
    <dgm:cxn modelId="{8A4C3D09-3966-4A73-A3CB-037A1C59AA52}" type="presOf" srcId="{8C9F00AA-E926-401D-AB28-E3DE28477C54}" destId="{1F93ADDA-4AA3-47EA-B075-87488FD09205}" srcOrd="0" destOrd="0" presId="urn:microsoft.com/office/officeart/2005/8/layout/vList2"/>
    <dgm:cxn modelId="{8337AB13-735C-4685-B91A-77E54665E3A0}" srcId="{80B27828-14E3-4740-A8FB-014BC0C2C022}" destId="{2105E1B4-D9FF-4746-9919-D70E45804D60}" srcOrd="3" destOrd="0" parTransId="{A18E0BA3-F1CC-45DF-890A-16C18E61A053}" sibTransId="{A7256221-B716-4695-A5F7-FA5458F37535}"/>
    <dgm:cxn modelId="{324D401E-3EC2-4881-A7D1-9BCE95F5006F}" srcId="{80B27828-14E3-4740-A8FB-014BC0C2C022}" destId="{FC04EAF9-F7F3-466E-BF62-036CD58F4362}" srcOrd="0" destOrd="0" parTransId="{B72835DA-5207-4624-844D-96B63E46D3DA}" sibTransId="{35B87F2A-2671-421D-B648-1114A22BE69C}"/>
    <dgm:cxn modelId="{90C89043-178E-4613-8EA3-255BCC17B0A7}" srcId="{126C25EB-869E-4682-8E25-03F5F58C9A88}" destId="{11EC3D4C-130D-4074-9642-F73EA23EA1FA}" srcOrd="3" destOrd="0" parTransId="{03232585-9C8E-4347-86AE-2F9D5807D5CC}" sibTransId="{569C1AF2-E246-4A75-A2B4-C8E87C9CD33B}"/>
    <dgm:cxn modelId="{C837F845-9F83-44C0-AD04-AA3BE30AFFF6}" type="presOf" srcId="{E64353DC-8BEE-4C3D-B78F-41F6094358A6}" destId="{8699D28D-2E72-4B0F-AB9C-BAB3C666635D}" srcOrd="0" destOrd="1" presId="urn:microsoft.com/office/officeart/2005/8/layout/vList2"/>
    <dgm:cxn modelId="{CB75FC74-498F-4673-97B0-D7743353E04B}" type="presOf" srcId="{5028D5AB-AFC2-470B-BA62-286E11DF3603}" destId="{8699D28D-2E72-4B0F-AB9C-BAB3C666635D}" srcOrd="0" destOrd="2" presId="urn:microsoft.com/office/officeart/2005/8/layout/vList2"/>
    <dgm:cxn modelId="{410A9575-7495-4044-9445-7948800CF2E7}" type="presOf" srcId="{2105E1B4-D9FF-4746-9919-D70E45804D60}" destId="{8699D28D-2E72-4B0F-AB9C-BAB3C666635D}" srcOrd="0" destOrd="3" presId="urn:microsoft.com/office/officeart/2005/8/layout/vList2"/>
    <dgm:cxn modelId="{1973CD81-F7CC-4E1B-80C2-FDC675F69A4B}" type="presOf" srcId="{11EC3D4C-130D-4074-9642-F73EA23EA1FA}" destId="{AB44B169-74D8-419A-8AD9-B3985FC31BBC}" srcOrd="0" destOrd="3" presId="urn:microsoft.com/office/officeart/2005/8/layout/vList2"/>
    <dgm:cxn modelId="{684E3B86-C00E-454E-A9E8-819DFA5BCA24}" type="presOf" srcId="{4B6CDE68-939F-4634-B9DE-B7C9B9BE364B}" destId="{AB44B169-74D8-419A-8AD9-B3985FC31BBC}" srcOrd="0" destOrd="2" presId="urn:microsoft.com/office/officeart/2005/8/layout/vList2"/>
    <dgm:cxn modelId="{70712B93-51A2-4A68-A6EA-94CA4512C5D5}" srcId="{126C25EB-869E-4682-8E25-03F5F58C9A88}" destId="{4B6CDE68-939F-4634-B9DE-B7C9B9BE364B}" srcOrd="2" destOrd="0" parTransId="{4C24DF82-780F-40A8-BA5E-354601FAC1D5}" sibTransId="{52DC5A3C-533E-4CCC-ABE0-6AC600ABDA8E}"/>
    <dgm:cxn modelId="{4127DCA0-3D80-44F1-86E2-97FE33864547}" type="presOf" srcId="{80B27828-14E3-4740-A8FB-014BC0C2C022}" destId="{C8A7C8D5-AB81-48E7-AE83-0B7ADF47CD08}" srcOrd="0" destOrd="0" presId="urn:microsoft.com/office/officeart/2005/8/layout/vList2"/>
    <dgm:cxn modelId="{D544EDA5-3D85-4EEF-8559-83E5DBA8C2EB}" srcId="{8C9F00AA-E926-401D-AB28-E3DE28477C54}" destId="{126C25EB-869E-4682-8E25-03F5F58C9A88}" srcOrd="1" destOrd="0" parTransId="{EAD4A1F6-2379-4971-90DB-1D859F58484E}" sibTransId="{1EB903FF-DD28-4B8E-A04D-D4D336763933}"/>
    <dgm:cxn modelId="{469994AE-BDBA-4002-9D8D-84404697BB99}" type="presOf" srcId="{FC04EAF9-F7F3-466E-BF62-036CD58F4362}" destId="{8699D28D-2E72-4B0F-AB9C-BAB3C666635D}" srcOrd="0" destOrd="0" presId="urn:microsoft.com/office/officeart/2005/8/layout/vList2"/>
    <dgm:cxn modelId="{385E7EB2-9C30-4C67-ADBE-5B2882A73EE9}" srcId="{126C25EB-869E-4682-8E25-03F5F58C9A88}" destId="{6EBE9427-F73C-461D-B6DE-21DF9A6F5796}" srcOrd="1" destOrd="0" parTransId="{E9B2873C-7B8C-4E4A-89CC-CD6D03D15B4F}" sibTransId="{5B2F978C-EE47-4556-96EC-BB90BDB88E64}"/>
    <dgm:cxn modelId="{A461BEB8-5130-4436-829B-8CE6A19B3F94}" type="presOf" srcId="{126C25EB-869E-4682-8E25-03F5F58C9A88}" destId="{28FF88D8-86CF-43F6-A857-3F736B909F54}" srcOrd="0" destOrd="0" presId="urn:microsoft.com/office/officeart/2005/8/layout/vList2"/>
    <dgm:cxn modelId="{7B3F3BCE-71C8-48BD-940F-FB632AD60E6E}" srcId="{8C9F00AA-E926-401D-AB28-E3DE28477C54}" destId="{80B27828-14E3-4740-A8FB-014BC0C2C022}" srcOrd="0" destOrd="0" parTransId="{0E2DFC43-9951-4DA8-AB71-2EC36C5D3C6A}" sibTransId="{69BE844F-3E5C-444E-8FDC-649C53B73E48}"/>
    <dgm:cxn modelId="{D96D9ED2-311F-4BDF-9FA7-2A6AB0690B77}" type="presOf" srcId="{6EBE9427-F73C-461D-B6DE-21DF9A6F5796}" destId="{AB44B169-74D8-419A-8AD9-B3985FC31BBC}" srcOrd="0" destOrd="1" presId="urn:microsoft.com/office/officeart/2005/8/layout/vList2"/>
    <dgm:cxn modelId="{C021A1E9-23BB-459E-AD9A-74F8B5FA1396}" srcId="{126C25EB-869E-4682-8E25-03F5F58C9A88}" destId="{C662C606-5942-48A3-B0DB-F87778FC6138}" srcOrd="0" destOrd="0" parTransId="{65DC94DC-81C4-4467-BAE7-80E9C436C1D9}" sibTransId="{72705DDC-3105-4C96-92E2-6C722B554445}"/>
    <dgm:cxn modelId="{523C37EA-1501-4F05-B7B4-978455670123}" srcId="{80B27828-14E3-4740-A8FB-014BC0C2C022}" destId="{E64353DC-8BEE-4C3D-B78F-41F6094358A6}" srcOrd="1" destOrd="0" parTransId="{C99976C4-79A4-4F23-A2AF-07C7A79CD878}" sibTransId="{ECE384BB-EAA2-47FA-AC11-DE1F940AAF38}"/>
    <dgm:cxn modelId="{893BFBFD-AC6F-4EBA-B3AA-BD8137714077}" type="presOf" srcId="{C662C606-5942-48A3-B0DB-F87778FC6138}" destId="{AB44B169-74D8-419A-8AD9-B3985FC31BBC}" srcOrd="0" destOrd="0" presId="urn:microsoft.com/office/officeart/2005/8/layout/vList2"/>
    <dgm:cxn modelId="{D0E068CA-84FF-46DC-B4B6-49F73FFE8F13}" type="presParOf" srcId="{1F93ADDA-4AA3-47EA-B075-87488FD09205}" destId="{C8A7C8D5-AB81-48E7-AE83-0B7ADF47CD08}" srcOrd="0" destOrd="0" presId="urn:microsoft.com/office/officeart/2005/8/layout/vList2"/>
    <dgm:cxn modelId="{D59B6CE1-C0FD-4194-9B51-567CB90D5FC0}" type="presParOf" srcId="{1F93ADDA-4AA3-47EA-B075-87488FD09205}" destId="{8699D28D-2E72-4B0F-AB9C-BAB3C666635D}" srcOrd="1" destOrd="0" presId="urn:microsoft.com/office/officeart/2005/8/layout/vList2"/>
    <dgm:cxn modelId="{695A35A6-095A-4693-8B8F-0357F54980E9}" type="presParOf" srcId="{1F93ADDA-4AA3-47EA-B075-87488FD09205}" destId="{28FF88D8-86CF-43F6-A857-3F736B909F54}" srcOrd="2" destOrd="0" presId="urn:microsoft.com/office/officeart/2005/8/layout/vList2"/>
    <dgm:cxn modelId="{BA4A9DD2-14B0-49F3-9ABC-80DD5FFCCC8C}" type="presParOf" srcId="{1F93ADDA-4AA3-47EA-B075-87488FD09205}" destId="{AB44B169-74D8-419A-8AD9-B3985FC31BBC}"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9B02C1-F9F9-4EE8-AD29-6363CFAA079F}"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en-US"/>
        </a:p>
      </dgm:t>
    </dgm:pt>
    <dgm:pt modelId="{44DD4572-0C7D-4C18-95B6-BF0F48D5DFBC}">
      <dgm:prSet phldrT="[Text]"/>
      <dgm:spPr>
        <a:solidFill>
          <a:srgbClr val="818387"/>
        </a:solidFill>
      </dgm:spPr>
      <dgm:t>
        <a:bodyPr/>
        <a:lstStyle/>
        <a:p>
          <a:r>
            <a:rPr lang="en-US" dirty="0"/>
            <a:t>Cement</a:t>
          </a:r>
        </a:p>
      </dgm:t>
    </dgm:pt>
    <dgm:pt modelId="{7C44248A-B27F-4382-A199-CA9932123785}" type="parTrans" cxnId="{69B3D970-7AFF-43BA-B400-7CE4E32333D9}">
      <dgm:prSet/>
      <dgm:spPr/>
      <dgm:t>
        <a:bodyPr/>
        <a:lstStyle/>
        <a:p>
          <a:endParaRPr lang="en-US"/>
        </a:p>
      </dgm:t>
    </dgm:pt>
    <dgm:pt modelId="{E4A74257-9978-40DB-9A21-90A443E9D15A}" type="sibTrans" cxnId="{69B3D970-7AFF-43BA-B400-7CE4E32333D9}">
      <dgm:prSet/>
      <dgm:spPr/>
      <dgm:t>
        <a:bodyPr/>
        <a:lstStyle/>
        <a:p>
          <a:endParaRPr lang="en-US"/>
        </a:p>
      </dgm:t>
    </dgm:pt>
    <dgm:pt modelId="{B119473B-0275-41ED-9F63-30DA6B3176F5}">
      <dgm:prSet phldrT="[Text]"/>
      <dgm:spPr>
        <a:solidFill>
          <a:srgbClr val="0070C0"/>
        </a:solidFill>
      </dgm:spPr>
      <dgm:t>
        <a:bodyPr/>
        <a:lstStyle/>
        <a:p>
          <a:r>
            <a:rPr lang="en-US" dirty="0"/>
            <a:t>Water</a:t>
          </a:r>
        </a:p>
      </dgm:t>
    </dgm:pt>
    <dgm:pt modelId="{5A209145-6C6F-434C-BF72-73AACAD20823}" type="sibTrans" cxnId="{74FB04BE-CD41-42B2-8758-5806B9EB71D0}">
      <dgm:prSet/>
      <dgm:spPr/>
      <dgm:t>
        <a:bodyPr/>
        <a:lstStyle/>
        <a:p>
          <a:endParaRPr lang="en-US"/>
        </a:p>
      </dgm:t>
    </dgm:pt>
    <dgm:pt modelId="{940B1E39-70C5-448A-85AF-18DEE2E68D7E}" type="parTrans" cxnId="{74FB04BE-CD41-42B2-8758-5806B9EB71D0}">
      <dgm:prSet/>
      <dgm:spPr/>
      <dgm:t>
        <a:bodyPr/>
        <a:lstStyle/>
        <a:p>
          <a:endParaRPr lang="en-US"/>
        </a:p>
      </dgm:t>
    </dgm:pt>
    <dgm:pt modelId="{ADAB11C4-7707-43EF-A749-1BF92B25AD95}" type="pres">
      <dgm:prSet presAssocID="{629B02C1-F9F9-4EE8-AD29-6363CFAA079F}" presName="Name0" presStyleCnt="0">
        <dgm:presLayoutVars>
          <dgm:chMax val="1"/>
          <dgm:chPref val="1"/>
        </dgm:presLayoutVars>
      </dgm:prSet>
      <dgm:spPr/>
    </dgm:pt>
    <dgm:pt modelId="{0652462E-1E54-42AA-BA21-BB215EB53BDF}" type="pres">
      <dgm:prSet presAssocID="{44DD4572-0C7D-4C18-95B6-BF0F48D5DFBC}" presName="Parent" presStyleLbl="node0" presStyleIdx="0" presStyleCnt="1" custScaleX="106493" custLinFactNeighborX="-22337" custLinFactNeighborY="3855">
        <dgm:presLayoutVars>
          <dgm:chMax val="5"/>
          <dgm:chPref val="5"/>
        </dgm:presLayoutVars>
      </dgm:prSet>
      <dgm:spPr/>
    </dgm:pt>
    <dgm:pt modelId="{A9CBC894-ECC4-435C-B85D-9188E195BBA6}" type="pres">
      <dgm:prSet presAssocID="{44DD4572-0C7D-4C18-95B6-BF0F48D5DFBC}" presName="Accent1" presStyleLbl="node1" presStyleIdx="0" presStyleCnt="9"/>
      <dgm:spPr>
        <a:solidFill>
          <a:srgbClr val="0070C0"/>
        </a:solidFill>
      </dgm:spPr>
    </dgm:pt>
    <dgm:pt modelId="{D5A4AD7A-6548-4458-B1E4-D21327BB4913}" type="pres">
      <dgm:prSet presAssocID="{44DD4572-0C7D-4C18-95B6-BF0F48D5DFBC}" presName="Accent2" presStyleLbl="node1" presStyleIdx="1" presStyleCnt="9"/>
      <dgm:spPr>
        <a:solidFill>
          <a:srgbClr val="0070C0"/>
        </a:solidFill>
      </dgm:spPr>
    </dgm:pt>
    <dgm:pt modelId="{04A2220F-EDF6-4E80-BAFF-C7AEB43B98CA}" type="pres">
      <dgm:prSet presAssocID="{44DD4572-0C7D-4C18-95B6-BF0F48D5DFBC}" presName="Accent3" presStyleLbl="node1" presStyleIdx="2" presStyleCnt="9"/>
      <dgm:spPr>
        <a:solidFill>
          <a:srgbClr val="0070C0"/>
        </a:solidFill>
      </dgm:spPr>
    </dgm:pt>
    <dgm:pt modelId="{80E04CBF-BBDD-4194-86AA-341338D6894C}" type="pres">
      <dgm:prSet presAssocID="{44DD4572-0C7D-4C18-95B6-BF0F48D5DFBC}" presName="Accent4" presStyleLbl="node1" presStyleIdx="3" presStyleCnt="9"/>
      <dgm:spPr>
        <a:solidFill>
          <a:srgbClr val="0070C0"/>
        </a:solidFill>
      </dgm:spPr>
    </dgm:pt>
    <dgm:pt modelId="{D3E56C4B-EEF3-4796-BE3C-A11E7C45CC7D}" type="pres">
      <dgm:prSet presAssocID="{44DD4572-0C7D-4C18-95B6-BF0F48D5DFBC}" presName="Accent5" presStyleLbl="node1" presStyleIdx="4" presStyleCnt="9"/>
      <dgm:spPr>
        <a:solidFill>
          <a:srgbClr val="0070C0"/>
        </a:solidFill>
      </dgm:spPr>
    </dgm:pt>
    <dgm:pt modelId="{CD466302-E3E2-4A92-8A7A-D423FE3D8AD4}" type="pres">
      <dgm:prSet presAssocID="{44DD4572-0C7D-4C18-95B6-BF0F48D5DFBC}" presName="Accent6" presStyleLbl="node1" presStyleIdx="5" presStyleCnt="9"/>
      <dgm:spPr>
        <a:solidFill>
          <a:srgbClr val="0070C0"/>
        </a:solidFill>
      </dgm:spPr>
    </dgm:pt>
    <dgm:pt modelId="{E317951F-E89A-449E-A148-8098F6759CE8}" type="pres">
      <dgm:prSet presAssocID="{B119473B-0275-41ED-9F63-30DA6B3176F5}" presName="Child1" presStyleLbl="node1" presStyleIdx="6" presStyleCnt="9" custLinFactNeighborX="351" custLinFactNeighborY="-5113">
        <dgm:presLayoutVars>
          <dgm:chMax val="0"/>
          <dgm:chPref val="0"/>
        </dgm:presLayoutVars>
      </dgm:prSet>
      <dgm:spPr/>
    </dgm:pt>
    <dgm:pt modelId="{F0A87CBD-5BF9-4EAD-81EF-1E7F3B33EDBE}" type="pres">
      <dgm:prSet presAssocID="{B119473B-0275-41ED-9F63-30DA6B3176F5}" presName="Accent7" presStyleCnt="0"/>
      <dgm:spPr/>
    </dgm:pt>
    <dgm:pt modelId="{B10989F4-6E7E-44E2-9F1D-D0230EE2B0E7}" type="pres">
      <dgm:prSet presAssocID="{B119473B-0275-41ED-9F63-30DA6B3176F5}" presName="AccentHold1" presStyleLbl="node1" presStyleIdx="7" presStyleCnt="9"/>
      <dgm:spPr>
        <a:solidFill>
          <a:srgbClr val="0070C0"/>
        </a:solidFill>
      </dgm:spPr>
    </dgm:pt>
    <dgm:pt modelId="{D3276E0A-2C7E-49E1-BE82-E1AC86B679FC}" type="pres">
      <dgm:prSet presAssocID="{B119473B-0275-41ED-9F63-30DA6B3176F5}" presName="Accent8" presStyleCnt="0"/>
      <dgm:spPr/>
    </dgm:pt>
    <dgm:pt modelId="{AF261EE2-1473-4218-AF41-7D0BA89464AC}" type="pres">
      <dgm:prSet presAssocID="{B119473B-0275-41ED-9F63-30DA6B3176F5}" presName="AccentHold2" presStyleLbl="node1" presStyleIdx="8" presStyleCnt="9"/>
      <dgm:spPr>
        <a:solidFill>
          <a:srgbClr val="0070C0"/>
        </a:solidFill>
      </dgm:spPr>
    </dgm:pt>
  </dgm:ptLst>
  <dgm:cxnLst>
    <dgm:cxn modelId="{4D076303-F784-4EEA-84E0-D04035E695C3}" type="presOf" srcId="{629B02C1-F9F9-4EE8-AD29-6363CFAA079F}" destId="{ADAB11C4-7707-43EF-A749-1BF92B25AD95}" srcOrd="0" destOrd="0" presId="urn:microsoft.com/office/officeart/2009/3/layout/CircleRelationship"/>
    <dgm:cxn modelId="{3F55676B-1765-4D32-B013-0D9964CFFF97}" type="presOf" srcId="{44DD4572-0C7D-4C18-95B6-BF0F48D5DFBC}" destId="{0652462E-1E54-42AA-BA21-BB215EB53BDF}" srcOrd="0" destOrd="0" presId="urn:microsoft.com/office/officeart/2009/3/layout/CircleRelationship"/>
    <dgm:cxn modelId="{69B3D970-7AFF-43BA-B400-7CE4E32333D9}" srcId="{629B02C1-F9F9-4EE8-AD29-6363CFAA079F}" destId="{44DD4572-0C7D-4C18-95B6-BF0F48D5DFBC}" srcOrd="0" destOrd="0" parTransId="{7C44248A-B27F-4382-A199-CA9932123785}" sibTransId="{E4A74257-9978-40DB-9A21-90A443E9D15A}"/>
    <dgm:cxn modelId="{74FB04BE-CD41-42B2-8758-5806B9EB71D0}" srcId="{44DD4572-0C7D-4C18-95B6-BF0F48D5DFBC}" destId="{B119473B-0275-41ED-9F63-30DA6B3176F5}" srcOrd="0" destOrd="0" parTransId="{940B1E39-70C5-448A-85AF-18DEE2E68D7E}" sibTransId="{5A209145-6C6F-434C-BF72-73AACAD20823}"/>
    <dgm:cxn modelId="{DDB74FFF-7A53-4BA3-99EE-F80DFE176A9E}" type="presOf" srcId="{B119473B-0275-41ED-9F63-30DA6B3176F5}" destId="{E317951F-E89A-449E-A148-8098F6759CE8}" srcOrd="0" destOrd="0" presId="urn:microsoft.com/office/officeart/2009/3/layout/CircleRelationship"/>
    <dgm:cxn modelId="{D149E4D2-2ED1-407D-9629-5C7E287400A2}" type="presParOf" srcId="{ADAB11C4-7707-43EF-A749-1BF92B25AD95}" destId="{0652462E-1E54-42AA-BA21-BB215EB53BDF}" srcOrd="0" destOrd="0" presId="urn:microsoft.com/office/officeart/2009/3/layout/CircleRelationship"/>
    <dgm:cxn modelId="{2AB2CEF5-A721-45BB-9374-B4ABC77A3DF0}" type="presParOf" srcId="{ADAB11C4-7707-43EF-A749-1BF92B25AD95}" destId="{A9CBC894-ECC4-435C-B85D-9188E195BBA6}" srcOrd="1" destOrd="0" presId="urn:microsoft.com/office/officeart/2009/3/layout/CircleRelationship"/>
    <dgm:cxn modelId="{B6EF7F75-33A1-4EB4-8CBE-086C34A3BC92}" type="presParOf" srcId="{ADAB11C4-7707-43EF-A749-1BF92B25AD95}" destId="{D5A4AD7A-6548-4458-B1E4-D21327BB4913}" srcOrd="2" destOrd="0" presId="urn:microsoft.com/office/officeart/2009/3/layout/CircleRelationship"/>
    <dgm:cxn modelId="{0ECD7F12-7A6F-46F0-96C7-4590C0639273}" type="presParOf" srcId="{ADAB11C4-7707-43EF-A749-1BF92B25AD95}" destId="{04A2220F-EDF6-4E80-BAFF-C7AEB43B98CA}" srcOrd="3" destOrd="0" presId="urn:microsoft.com/office/officeart/2009/3/layout/CircleRelationship"/>
    <dgm:cxn modelId="{F21CE5D4-29BC-447C-A525-F5105BE8787D}" type="presParOf" srcId="{ADAB11C4-7707-43EF-A749-1BF92B25AD95}" destId="{80E04CBF-BBDD-4194-86AA-341338D6894C}" srcOrd="4" destOrd="0" presId="urn:microsoft.com/office/officeart/2009/3/layout/CircleRelationship"/>
    <dgm:cxn modelId="{85113B93-D4C4-4DC8-BF1F-1ECB3CC9F695}" type="presParOf" srcId="{ADAB11C4-7707-43EF-A749-1BF92B25AD95}" destId="{D3E56C4B-EEF3-4796-BE3C-A11E7C45CC7D}" srcOrd="5" destOrd="0" presId="urn:microsoft.com/office/officeart/2009/3/layout/CircleRelationship"/>
    <dgm:cxn modelId="{67497394-4BFC-4AEF-B4CB-9E5C6B6EE343}" type="presParOf" srcId="{ADAB11C4-7707-43EF-A749-1BF92B25AD95}" destId="{CD466302-E3E2-4A92-8A7A-D423FE3D8AD4}" srcOrd="6" destOrd="0" presId="urn:microsoft.com/office/officeart/2009/3/layout/CircleRelationship"/>
    <dgm:cxn modelId="{E01876B9-271E-495C-8544-119CFD02D80F}" type="presParOf" srcId="{ADAB11C4-7707-43EF-A749-1BF92B25AD95}" destId="{E317951F-E89A-449E-A148-8098F6759CE8}" srcOrd="7" destOrd="0" presId="urn:microsoft.com/office/officeart/2009/3/layout/CircleRelationship"/>
    <dgm:cxn modelId="{43E991A8-3223-443C-98EC-67981EE585A7}" type="presParOf" srcId="{ADAB11C4-7707-43EF-A749-1BF92B25AD95}" destId="{F0A87CBD-5BF9-4EAD-81EF-1E7F3B33EDBE}" srcOrd="8" destOrd="0" presId="urn:microsoft.com/office/officeart/2009/3/layout/CircleRelationship"/>
    <dgm:cxn modelId="{985E17D9-035B-4665-839A-7FE008AC8EB5}" type="presParOf" srcId="{F0A87CBD-5BF9-4EAD-81EF-1E7F3B33EDBE}" destId="{B10989F4-6E7E-44E2-9F1D-D0230EE2B0E7}" srcOrd="0" destOrd="0" presId="urn:microsoft.com/office/officeart/2009/3/layout/CircleRelationship"/>
    <dgm:cxn modelId="{2D26C25A-94C1-40C4-B048-AE0A7C694B00}" type="presParOf" srcId="{ADAB11C4-7707-43EF-A749-1BF92B25AD95}" destId="{D3276E0A-2C7E-49E1-BE82-E1AC86B679FC}" srcOrd="9" destOrd="0" presId="urn:microsoft.com/office/officeart/2009/3/layout/CircleRelationship"/>
    <dgm:cxn modelId="{05CB74F9-582A-45E0-B490-54D71E5186D8}" type="presParOf" srcId="{D3276E0A-2C7E-49E1-BE82-E1AC86B679FC}" destId="{AF261EE2-1473-4218-AF41-7D0BA89464AC}" srcOrd="0" destOrd="0" presId="urn:microsoft.com/office/officeart/2009/3/layout/CircleRelationship"/>
  </dgm:cxnLst>
  <dgm:b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29B02C1-F9F9-4EE8-AD29-6363CFAA079F}"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en-US"/>
        </a:p>
      </dgm:t>
    </dgm:pt>
    <dgm:pt modelId="{44DD4572-0C7D-4C18-95B6-BF0F48D5DFBC}">
      <dgm:prSet phldrT="[Text]"/>
      <dgm:spPr>
        <a:solidFill>
          <a:schemeClr val="bg1">
            <a:lumMod val="65000"/>
          </a:schemeClr>
        </a:solidFill>
      </dgm:spPr>
      <dgm:t>
        <a:bodyPr/>
        <a:lstStyle/>
        <a:p>
          <a:r>
            <a:rPr lang="en-US" dirty="0"/>
            <a:t>Cement</a:t>
          </a:r>
        </a:p>
      </dgm:t>
    </dgm:pt>
    <dgm:pt modelId="{7C44248A-B27F-4382-A199-CA9932123785}" type="parTrans" cxnId="{69B3D970-7AFF-43BA-B400-7CE4E32333D9}">
      <dgm:prSet/>
      <dgm:spPr/>
      <dgm:t>
        <a:bodyPr/>
        <a:lstStyle/>
        <a:p>
          <a:endParaRPr lang="en-US"/>
        </a:p>
      </dgm:t>
    </dgm:pt>
    <dgm:pt modelId="{E4A74257-9978-40DB-9A21-90A443E9D15A}" type="sibTrans" cxnId="{69B3D970-7AFF-43BA-B400-7CE4E32333D9}">
      <dgm:prSet/>
      <dgm:spPr/>
      <dgm:t>
        <a:bodyPr/>
        <a:lstStyle/>
        <a:p>
          <a:endParaRPr lang="en-US"/>
        </a:p>
      </dgm:t>
    </dgm:pt>
    <dgm:pt modelId="{B119473B-0275-41ED-9F63-30DA6B3176F5}">
      <dgm:prSet phldrT="[Text]"/>
      <dgm:spPr>
        <a:solidFill>
          <a:srgbClr val="0070C0"/>
        </a:solidFill>
      </dgm:spPr>
      <dgm:t>
        <a:bodyPr/>
        <a:lstStyle/>
        <a:p>
          <a:r>
            <a:rPr lang="en-US" dirty="0"/>
            <a:t>Water</a:t>
          </a:r>
        </a:p>
      </dgm:t>
    </dgm:pt>
    <dgm:pt modelId="{940B1E39-70C5-448A-85AF-18DEE2E68D7E}" type="parTrans" cxnId="{74FB04BE-CD41-42B2-8758-5806B9EB71D0}">
      <dgm:prSet/>
      <dgm:spPr/>
      <dgm:t>
        <a:bodyPr/>
        <a:lstStyle/>
        <a:p>
          <a:endParaRPr lang="en-US"/>
        </a:p>
      </dgm:t>
    </dgm:pt>
    <dgm:pt modelId="{5A209145-6C6F-434C-BF72-73AACAD20823}" type="sibTrans" cxnId="{74FB04BE-CD41-42B2-8758-5806B9EB71D0}">
      <dgm:prSet/>
      <dgm:spPr/>
      <dgm:t>
        <a:bodyPr/>
        <a:lstStyle/>
        <a:p>
          <a:endParaRPr lang="en-US"/>
        </a:p>
      </dgm:t>
    </dgm:pt>
    <dgm:pt modelId="{9D7B86C2-9D77-409F-BDCD-106EF9E9185E}">
      <dgm:prSet phldrT="[Text]"/>
      <dgm:spPr>
        <a:solidFill>
          <a:srgbClr val="BAD739"/>
        </a:solidFill>
      </dgm:spPr>
      <dgm:t>
        <a:bodyPr/>
        <a:lstStyle/>
        <a:p>
          <a:r>
            <a:rPr lang="en-US" b="1" dirty="0"/>
            <a:t>CSH</a:t>
          </a:r>
        </a:p>
      </dgm:t>
    </dgm:pt>
    <dgm:pt modelId="{7466555E-C253-42D2-AC5A-C4A9C4B71EB3}" type="parTrans" cxnId="{F07B7C2C-F1B6-475F-8D02-B0DA4AE5BA1A}">
      <dgm:prSet/>
      <dgm:spPr/>
      <dgm:t>
        <a:bodyPr/>
        <a:lstStyle/>
        <a:p>
          <a:endParaRPr lang="en-US"/>
        </a:p>
      </dgm:t>
    </dgm:pt>
    <dgm:pt modelId="{0D06A872-E2E0-4E44-ADEC-3FCB8A2F5208}" type="sibTrans" cxnId="{F07B7C2C-F1B6-475F-8D02-B0DA4AE5BA1A}">
      <dgm:prSet/>
      <dgm:spPr/>
      <dgm:t>
        <a:bodyPr/>
        <a:lstStyle/>
        <a:p>
          <a:endParaRPr lang="en-US"/>
        </a:p>
      </dgm:t>
    </dgm:pt>
    <dgm:pt modelId="{8FA977D9-AC35-4296-AC4A-F69CE72E1522}">
      <dgm:prSet phldrT="[Text]"/>
      <dgm:spPr>
        <a:solidFill>
          <a:srgbClr val="FFDD35"/>
        </a:solidFill>
      </dgm:spPr>
      <dgm:t>
        <a:bodyPr/>
        <a:lstStyle/>
        <a:p>
          <a:r>
            <a:rPr lang="en-US" b="1" dirty="0">
              <a:solidFill>
                <a:schemeClr val="tx1"/>
              </a:solidFill>
            </a:rPr>
            <a:t>CaOH</a:t>
          </a:r>
        </a:p>
      </dgm:t>
    </dgm:pt>
    <dgm:pt modelId="{C4B52EAA-0698-46BC-BF78-9E97F4AA86AA}" type="parTrans" cxnId="{EDE35192-7490-4DBD-9E19-E02F59F0552A}">
      <dgm:prSet/>
      <dgm:spPr/>
      <dgm:t>
        <a:bodyPr/>
        <a:lstStyle/>
        <a:p>
          <a:endParaRPr lang="en-US"/>
        </a:p>
      </dgm:t>
    </dgm:pt>
    <dgm:pt modelId="{F0B1B0BC-1010-409D-916F-AD57A1A63ADF}" type="sibTrans" cxnId="{EDE35192-7490-4DBD-9E19-E02F59F0552A}">
      <dgm:prSet/>
      <dgm:spPr/>
      <dgm:t>
        <a:bodyPr/>
        <a:lstStyle/>
        <a:p>
          <a:endParaRPr lang="en-US"/>
        </a:p>
      </dgm:t>
    </dgm:pt>
    <dgm:pt modelId="{2D2A182D-4B87-4AAD-A572-22ABA80001A3}">
      <dgm:prSet/>
      <dgm:spPr>
        <a:solidFill>
          <a:srgbClr val="BAD739"/>
        </a:solidFill>
      </dgm:spPr>
      <dgm:t>
        <a:bodyPr/>
        <a:lstStyle/>
        <a:p>
          <a:r>
            <a:rPr lang="en-US" b="1" dirty="0"/>
            <a:t>CSH</a:t>
          </a:r>
        </a:p>
      </dgm:t>
    </dgm:pt>
    <dgm:pt modelId="{49EEE8DD-01AC-4BA4-BE8A-F653D0480D39}" type="parTrans" cxnId="{32164A76-AC5F-4163-B34C-818EA5AF3D62}">
      <dgm:prSet/>
      <dgm:spPr/>
      <dgm:t>
        <a:bodyPr/>
        <a:lstStyle/>
        <a:p>
          <a:endParaRPr lang="en-US"/>
        </a:p>
      </dgm:t>
    </dgm:pt>
    <dgm:pt modelId="{1F34E751-05B3-4F6F-B024-5EDAAF3A4342}" type="sibTrans" cxnId="{32164A76-AC5F-4163-B34C-818EA5AF3D62}">
      <dgm:prSet/>
      <dgm:spPr/>
      <dgm:t>
        <a:bodyPr/>
        <a:lstStyle/>
        <a:p>
          <a:endParaRPr lang="en-US"/>
        </a:p>
      </dgm:t>
    </dgm:pt>
    <dgm:pt modelId="{0D685530-79FA-4354-92B6-40C80332E51E}">
      <dgm:prSet/>
      <dgm:spPr>
        <a:solidFill>
          <a:srgbClr val="BAD739"/>
        </a:solidFill>
        <a:ln>
          <a:solidFill>
            <a:schemeClr val="lt1">
              <a:hueOff val="0"/>
              <a:satOff val="0"/>
              <a:lumOff val="0"/>
            </a:schemeClr>
          </a:solidFill>
        </a:ln>
      </dgm:spPr>
      <dgm:t>
        <a:bodyPr/>
        <a:lstStyle/>
        <a:p>
          <a:r>
            <a:rPr lang="en-US" b="1" dirty="0"/>
            <a:t>CSH</a:t>
          </a:r>
        </a:p>
      </dgm:t>
    </dgm:pt>
    <dgm:pt modelId="{732C1F5B-BD31-4243-8072-4B8C4DE844D5}" type="parTrans" cxnId="{9C4FFA1B-3029-4B5A-B2D0-167E4E988494}">
      <dgm:prSet/>
      <dgm:spPr/>
      <dgm:t>
        <a:bodyPr/>
        <a:lstStyle/>
        <a:p>
          <a:endParaRPr lang="en-US"/>
        </a:p>
      </dgm:t>
    </dgm:pt>
    <dgm:pt modelId="{63BA502B-78A6-4526-8811-07EF1D3E8619}" type="sibTrans" cxnId="{9C4FFA1B-3029-4B5A-B2D0-167E4E988494}">
      <dgm:prSet/>
      <dgm:spPr/>
      <dgm:t>
        <a:bodyPr/>
        <a:lstStyle/>
        <a:p>
          <a:endParaRPr lang="en-US"/>
        </a:p>
      </dgm:t>
    </dgm:pt>
    <dgm:pt modelId="{ADAB11C4-7707-43EF-A749-1BF92B25AD95}" type="pres">
      <dgm:prSet presAssocID="{629B02C1-F9F9-4EE8-AD29-6363CFAA079F}" presName="Name0" presStyleCnt="0">
        <dgm:presLayoutVars>
          <dgm:chMax val="1"/>
          <dgm:chPref val="1"/>
        </dgm:presLayoutVars>
      </dgm:prSet>
      <dgm:spPr/>
    </dgm:pt>
    <dgm:pt modelId="{0652462E-1E54-42AA-BA21-BB215EB53BDF}" type="pres">
      <dgm:prSet presAssocID="{44DD4572-0C7D-4C18-95B6-BF0F48D5DFBC}" presName="Parent" presStyleLbl="node0" presStyleIdx="0" presStyleCnt="1" custScaleX="126188" custScaleY="118924" custLinFactNeighborX="-35389" custLinFactNeighborY="7932">
        <dgm:presLayoutVars>
          <dgm:chMax val="5"/>
          <dgm:chPref val="5"/>
        </dgm:presLayoutVars>
      </dgm:prSet>
      <dgm:spPr/>
    </dgm:pt>
    <dgm:pt modelId="{D5A4AD7A-6548-4458-B1E4-D21327BB4913}" type="pres">
      <dgm:prSet presAssocID="{44DD4572-0C7D-4C18-95B6-BF0F48D5DFBC}" presName="Accent2" presStyleLbl="node1" presStyleIdx="0" presStyleCnt="19"/>
      <dgm:spPr>
        <a:solidFill>
          <a:srgbClr val="0070C0"/>
        </a:solidFill>
      </dgm:spPr>
    </dgm:pt>
    <dgm:pt modelId="{04A2220F-EDF6-4E80-BAFF-C7AEB43B98CA}" type="pres">
      <dgm:prSet presAssocID="{44DD4572-0C7D-4C18-95B6-BF0F48D5DFBC}" presName="Accent3" presStyleLbl="node1" presStyleIdx="1" presStyleCnt="19"/>
      <dgm:spPr>
        <a:solidFill>
          <a:srgbClr val="0070C0"/>
        </a:solidFill>
      </dgm:spPr>
    </dgm:pt>
    <dgm:pt modelId="{80E04CBF-BBDD-4194-86AA-341338D6894C}" type="pres">
      <dgm:prSet presAssocID="{44DD4572-0C7D-4C18-95B6-BF0F48D5DFBC}" presName="Accent4" presStyleLbl="node1" presStyleIdx="2" presStyleCnt="19"/>
      <dgm:spPr/>
    </dgm:pt>
    <dgm:pt modelId="{D3E56C4B-EEF3-4796-BE3C-A11E7C45CC7D}" type="pres">
      <dgm:prSet presAssocID="{44DD4572-0C7D-4C18-95B6-BF0F48D5DFBC}" presName="Accent5" presStyleLbl="node1" presStyleIdx="3" presStyleCnt="19"/>
      <dgm:spPr>
        <a:solidFill>
          <a:srgbClr val="0070C0"/>
        </a:solidFill>
      </dgm:spPr>
    </dgm:pt>
    <dgm:pt modelId="{CD466302-E3E2-4A92-8A7A-D423FE3D8AD4}" type="pres">
      <dgm:prSet presAssocID="{44DD4572-0C7D-4C18-95B6-BF0F48D5DFBC}" presName="Accent6" presStyleLbl="node1" presStyleIdx="4" presStyleCnt="19" custLinFactNeighborX="-99768" custLinFactNeighborY="55667"/>
      <dgm:spPr>
        <a:solidFill>
          <a:srgbClr val="0070C0"/>
        </a:solidFill>
      </dgm:spPr>
    </dgm:pt>
    <dgm:pt modelId="{E317951F-E89A-449E-A148-8098F6759CE8}" type="pres">
      <dgm:prSet presAssocID="{B119473B-0275-41ED-9F63-30DA6B3176F5}" presName="Child1" presStyleLbl="node1" presStyleIdx="5" presStyleCnt="19" custLinFactNeighborX="-64842" custLinFactNeighborY="-13412">
        <dgm:presLayoutVars>
          <dgm:chMax val="0"/>
          <dgm:chPref val="0"/>
        </dgm:presLayoutVars>
      </dgm:prSet>
      <dgm:spPr/>
    </dgm:pt>
    <dgm:pt modelId="{F0A87CBD-5BF9-4EAD-81EF-1E7F3B33EDBE}" type="pres">
      <dgm:prSet presAssocID="{B119473B-0275-41ED-9F63-30DA6B3176F5}" presName="Accent7" presStyleCnt="0"/>
      <dgm:spPr/>
    </dgm:pt>
    <dgm:pt modelId="{B10989F4-6E7E-44E2-9F1D-D0230EE2B0E7}" type="pres">
      <dgm:prSet presAssocID="{B119473B-0275-41ED-9F63-30DA6B3176F5}" presName="AccentHold1" presStyleLbl="node1" presStyleIdx="6" presStyleCnt="19"/>
      <dgm:spPr>
        <a:solidFill>
          <a:srgbClr val="0070C0"/>
        </a:solidFill>
      </dgm:spPr>
    </dgm:pt>
    <dgm:pt modelId="{D3276E0A-2C7E-49E1-BE82-E1AC86B679FC}" type="pres">
      <dgm:prSet presAssocID="{B119473B-0275-41ED-9F63-30DA6B3176F5}" presName="Accent8" presStyleCnt="0"/>
      <dgm:spPr/>
    </dgm:pt>
    <dgm:pt modelId="{AF261EE2-1473-4218-AF41-7D0BA89464AC}" type="pres">
      <dgm:prSet presAssocID="{B119473B-0275-41ED-9F63-30DA6B3176F5}" presName="AccentHold2" presStyleLbl="node1" presStyleIdx="7" presStyleCnt="19"/>
      <dgm:spPr>
        <a:solidFill>
          <a:srgbClr val="0070C0"/>
        </a:solidFill>
      </dgm:spPr>
    </dgm:pt>
    <dgm:pt modelId="{15982C2C-FF35-439A-A5FA-FB46BCF2B7B4}" type="pres">
      <dgm:prSet presAssocID="{9D7B86C2-9D77-409F-BDCD-106EF9E9185E}" presName="Child2" presStyleLbl="node1" presStyleIdx="8" presStyleCnt="19" custLinFactNeighborX="40296" custLinFactNeighborY="-31356">
        <dgm:presLayoutVars>
          <dgm:chMax val="0"/>
          <dgm:chPref val="0"/>
        </dgm:presLayoutVars>
      </dgm:prSet>
      <dgm:spPr/>
    </dgm:pt>
    <dgm:pt modelId="{AAAECC63-9838-4E15-8D16-3C0481466CC8}" type="pres">
      <dgm:prSet presAssocID="{9D7B86C2-9D77-409F-BDCD-106EF9E9185E}" presName="Accent9" presStyleCnt="0"/>
      <dgm:spPr/>
    </dgm:pt>
    <dgm:pt modelId="{CC7E32F2-9D26-43BC-AC4E-BF0E5B1D7D3C}" type="pres">
      <dgm:prSet presAssocID="{9D7B86C2-9D77-409F-BDCD-106EF9E9185E}" presName="AccentHold1" presStyleLbl="node1" presStyleIdx="9" presStyleCnt="19"/>
      <dgm:spPr>
        <a:solidFill>
          <a:srgbClr val="0070C0"/>
        </a:solidFill>
      </dgm:spPr>
    </dgm:pt>
    <dgm:pt modelId="{CF19250C-285C-4B8C-A5AB-58806E7BD790}" type="pres">
      <dgm:prSet presAssocID="{9D7B86C2-9D77-409F-BDCD-106EF9E9185E}" presName="Accent10" presStyleCnt="0"/>
      <dgm:spPr/>
    </dgm:pt>
    <dgm:pt modelId="{89FD2BA5-8871-4D48-9B93-AE0D2D2B76E2}" type="pres">
      <dgm:prSet presAssocID="{9D7B86C2-9D77-409F-BDCD-106EF9E9185E}" presName="AccentHold2" presStyleLbl="node1" presStyleIdx="10" presStyleCnt="19"/>
      <dgm:spPr>
        <a:solidFill>
          <a:srgbClr val="0070C0"/>
        </a:solidFill>
      </dgm:spPr>
    </dgm:pt>
    <dgm:pt modelId="{63A73A0F-9853-44BF-98C2-FB3D96E39BE1}" type="pres">
      <dgm:prSet presAssocID="{9D7B86C2-9D77-409F-BDCD-106EF9E9185E}" presName="Accent11" presStyleCnt="0"/>
      <dgm:spPr/>
    </dgm:pt>
    <dgm:pt modelId="{3CA1EBBA-3DE8-4709-AD9E-FB28598C9955}" type="pres">
      <dgm:prSet presAssocID="{9D7B86C2-9D77-409F-BDCD-106EF9E9185E}" presName="AccentHold3" presStyleLbl="node1" presStyleIdx="11" presStyleCnt="19"/>
      <dgm:spPr/>
    </dgm:pt>
    <dgm:pt modelId="{36550088-4C1A-4F85-99DC-713290EB7CC1}" type="pres">
      <dgm:prSet presAssocID="{8FA977D9-AC35-4296-AC4A-F69CE72E1522}" presName="Child3" presStyleLbl="node1" presStyleIdx="12" presStyleCnt="19" custLinFactNeighborX="11896" custLinFactNeighborY="6008">
        <dgm:presLayoutVars>
          <dgm:chMax val="0"/>
          <dgm:chPref val="0"/>
        </dgm:presLayoutVars>
      </dgm:prSet>
      <dgm:spPr/>
    </dgm:pt>
    <dgm:pt modelId="{5480F35F-7FE8-4F41-8B66-C8ED001B4490}" type="pres">
      <dgm:prSet presAssocID="{8FA977D9-AC35-4296-AC4A-F69CE72E1522}" presName="Accent12" presStyleCnt="0"/>
      <dgm:spPr/>
    </dgm:pt>
    <dgm:pt modelId="{BACC68B8-D61A-41F3-BDD2-38E237D16592}" type="pres">
      <dgm:prSet presAssocID="{8FA977D9-AC35-4296-AC4A-F69CE72E1522}" presName="AccentHold1" presStyleLbl="node1" presStyleIdx="13" presStyleCnt="19"/>
      <dgm:spPr>
        <a:solidFill>
          <a:srgbClr val="0070C0"/>
        </a:solidFill>
      </dgm:spPr>
    </dgm:pt>
    <dgm:pt modelId="{D1A01E94-87E7-4157-91F8-C289080D18BF}" type="pres">
      <dgm:prSet presAssocID="{2D2A182D-4B87-4AAD-A572-22ABA80001A3}" presName="Child4" presStyleLbl="node1" presStyleIdx="14" presStyleCnt="19" custLinFactX="182448" custLinFactY="-100000" custLinFactNeighborX="200000" custLinFactNeighborY="-165109">
        <dgm:presLayoutVars>
          <dgm:chMax val="0"/>
          <dgm:chPref val="0"/>
        </dgm:presLayoutVars>
      </dgm:prSet>
      <dgm:spPr/>
    </dgm:pt>
    <dgm:pt modelId="{D11DA33B-B4DE-49CF-A9D4-0C2F9157171B}" type="pres">
      <dgm:prSet presAssocID="{2D2A182D-4B87-4AAD-A572-22ABA80001A3}" presName="Accent13" presStyleCnt="0"/>
      <dgm:spPr/>
    </dgm:pt>
    <dgm:pt modelId="{FF49D796-332D-4CE9-8F4C-D56D04B11BD0}" type="pres">
      <dgm:prSet presAssocID="{2D2A182D-4B87-4AAD-A572-22ABA80001A3}" presName="AccentHold1" presStyleLbl="node1" presStyleIdx="15" presStyleCnt="19"/>
      <dgm:spPr>
        <a:solidFill>
          <a:srgbClr val="0070C0"/>
        </a:solidFill>
      </dgm:spPr>
    </dgm:pt>
    <dgm:pt modelId="{77851D0E-3DF4-41D4-9C94-8778E2876EC5}" type="pres">
      <dgm:prSet presAssocID="{0D685530-79FA-4354-92B6-40C80332E51E}" presName="Child5" presStyleLbl="node1" presStyleIdx="16" presStyleCnt="19" custLinFactX="100000" custLinFactNeighborX="160469" custLinFactNeighborY="-13118">
        <dgm:presLayoutVars>
          <dgm:chMax val="0"/>
          <dgm:chPref val="0"/>
        </dgm:presLayoutVars>
      </dgm:prSet>
      <dgm:spPr/>
    </dgm:pt>
    <dgm:pt modelId="{0ECE96C6-5024-4FF6-9116-6F4BD0F3A9C4}" type="pres">
      <dgm:prSet presAssocID="{0D685530-79FA-4354-92B6-40C80332E51E}" presName="Accent15" presStyleCnt="0"/>
      <dgm:spPr/>
    </dgm:pt>
    <dgm:pt modelId="{BA0542FE-1A3C-4528-87AB-FE07D9E3C84E}" type="pres">
      <dgm:prSet presAssocID="{0D685530-79FA-4354-92B6-40C80332E51E}" presName="AccentHold2" presStyleLbl="node1" presStyleIdx="17" presStyleCnt="19"/>
      <dgm:spPr>
        <a:solidFill>
          <a:srgbClr val="0070C0"/>
        </a:solidFill>
      </dgm:spPr>
    </dgm:pt>
    <dgm:pt modelId="{31A8E88B-D693-4497-B8FB-AE0827DCA0CD}" type="pres">
      <dgm:prSet presAssocID="{0D685530-79FA-4354-92B6-40C80332E51E}" presName="Accent16" presStyleCnt="0"/>
      <dgm:spPr/>
    </dgm:pt>
    <dgm:pt modelId="{FAE2B693-52FA-4523-BBB8-9E21C2B351FD}" type="pres">
      <dgm:prSet presAssocID="{0D685530-79FA-4354-92B6-40C80332E51E}" presName="AccentHold3" presStyleLbl="node1" presStyleIdx="18" presStyleCnt="19"/>
      <dgm:spPr>
        <a:solidFill>
          <a:srgbClr val="0070C0"/>
        </a:solidFill>
      </dgm:spPr>
    </dgm:pt>
  </dgm:ptLst>
  <dgm:cxnLst>
    <dgm:cxn modelId="{FF3EB90A-5EA2-4DA2-9490-7F1D710AC808}" type="presOf" srcId="{B119473B-0275-41ED-9F63-30DA6B3176F5}" destId="{E317951F-E89A-449E-A148-8098F6759CE8}" srcOrd="0" destOrd="0" presId="urn:microsoft.com/office/officeart/2009/3/layout/CircleRelationship"/>
    <dgm:cxn modelId="{9C4FFA1B-3029-4B5A-B2D0-167E4E988494}" srcId="{44DD4572-0C7D-4C18-95B6-BF0F48D5DFBC}" destId="{0D685530-79FA-4354-92B6-40C80332E51E}" srcOrd="4" destOrd="0" parTransId="{732C1F5B-BD31-4243-8072-4B8C4DE844D5}" sibTransId="{63BA502B-78A6-4526-8811-07EF1D3E8619}"/>
    <dgm:cxn modelId="{F07B7C2C-F1B6-475F-8D02-B0DA4AE5BA1A}" srcId="{44DD4572-0C7D-4C18-95B6-BF0F48D5DFBC}" destId="{9D7B86C2-9D77-409F-BDCD-106EF9E9185E}" srcOrd="1" destOrd="0" parTransId="{7466555E-C253-42D2-AC5A-C4A9C4B71EB3}" sibTransId="{0D06A872-E2E0-4E44-ADEC-3FCB8A2F5208}"/>
    <dgm:cxn modelId="{1E8CE64E-45C5-4203-8E1A-4272D4FFECF6}" type="presOf" srcId="{2D2A182D-4B87-4AAD-A572-22ABA80001A3}" destId="{D1A01E94-87E7-4157-91F8-C289080D18BF}" srcOrd="0" destOrd="0" presId="urn:microsoft.com/office/officeart/2009/3/layout/CircleRelationship"/>
    <dgm:cxn modelId="{69B3D970-7AFF-43BA-B400-7CE4E32333D9}" srcId="{629B02C1-F9F9-4EE8-AD29-6363CFAA079F}" destId="{44DD4572-0C7D-4C18-95B6-BF0F48D5DFBC}" srcOrd="0" destOrd="0" parTransId="{7C44248A-B27F-4382-A199-CA9932123785}" sibTransId="{E4A74257-9978-40DB-9A21-90A443E9D15A}"/>
    <dgm:cxn modelId="{32164A76-AC5F-4163-B34C-818EA5AF3D62}" srcId="{44DD4572-0C7D-4C18-95B6-BF0F48D5DFBC}" destId="{2D2A182D-4B87-4AAD-A572-22ABA80001A3}" srcOrd="3" destOrd="0" parTransId="{49EEE8DD-01AC-4BA4-BE8A-F653D0480D39}" sibTransId="{1F34E751-05B3-4F6F-B024-5EDAAF3A4342}"/>
    <dgm:cxn modelId="{C629468C-7564-4F01-BCD2-2CC0FFEE322D}" type="presOf" srcId="{629B02C1-F9F9-4EE8-AD29-6363CFAA079F}" destId="{ADAB11C4-7707-43EF-A749-1BF92B25AD95}" srcOrd="0" destOrd="0" presId="urn:microsoft.com/office/officeart/2009/3/layout/CircleRelationship"/>
    <dgm:cxn modelId="{EDE35192-7490-4DBD-9E19-E02F59F0552A}" srcId="{44DD4572-0C7D-4C18-95B6-BF0F48D5DFBC}" destId="{8FA977D9-AC35-4296-AC4A-F69CE72E1522}" srcOrd="2" destOrd="0" parTransId="{C4B52EAA-0698-46BC-BF78-9E97F4AA86AA}" sibTransId="{F0B1B0BC-1010-409D-916F-AD57A1A63ADF}"/>
    <dgm:cxn modelId="{BD8BCF94-40D0-413C-A6B7-7846C0261EE4}" type="presOf" srcId="{9D7B86C2-9D77-409F-BDCD-106EF9E9185E}" destId="{15982C2C-FF35-439A-A5FA-FB46BCF2B7B4}" srcOrd="0" destOrd="0" presId="urn:microsoft.com/office/officeart/2009/3/layout/CircleRelationship"/>
    <dgm:cxn modelId="{F89BB9AC-9070-41E0-9586-F4F2A35C640F}" type="presOf" srcId="{0D685530-79FA-4354-92B6-40C80332E51E}" destId="{77851D0E-3DF4-41D4-9C94-8778E2876EC5}" srcOrd="0" destOrd="0" presId="urn:microsoft.com/office/officeart/2009/3/layout/CircleRelationship"/>
    <dgm:cxn modelId="{74FB04BE-CD41-42B2-8758-5806B9EB71D0}" srcId="{44DD4572-0C7D-4C18-95B6-BF0F48D5DFBC}" destId="{B119473B-0275-41ED-9F63-30DA6B3176F5}" srcOrd="0" destOrd="0" parTransId="{940B1E39-70C5-448A-85AF-18DEE2E68D7E}" sibTransId="{5A209145-6C6F-434C-BF72-73AACAD20823}"/>
    <dgm:cxn modelId="{6D6430C1-2D11-4CBE-8CC9-DAD404D1997E}" type="presOf" srcId="{8FA977D9-AC35-4296-AC4A-F69CE72E1522}" destId="{36550088-4C1A-4F85-99DC-713290EB7CC1}" srcOrd="0" destOrd="0" presId="urn:microsoft.com/office/officeart/2009/3/layout/CircleRelationship"/>
    <dgm:cxn modelId="{904B07FE-4002-4E73-86E6-8A47C6317AEF}" type="presOf" srcId="{44DD4572-0C7D-4C18-95B6-BF0F48D5DFBC}" destId="{0652462E-1E54-42AA-BA21-BB215EB53BDF}" srcOrd="0" destOrd="0" presId="urn:microsoft.com/office/officeart/2009/3/layout/CircleRelationship"/>
    <dgm:cxn modelId="{A9D28F31-1C28-4BB4-8555-3EA9A135EDCE}" type="presParOf" srcId="{ADAB11C4-7707-43EF-A749-1BF92B25AD95}" destId="{0652462E-1E54-42AA-BA21-BB215EB53BDF}" srcOrd="0" destOrd="0" presId="urn:microsoft.com/office/officeart/2009/3/layout/CircleRelationship"/>
    <dgm:cxn modelId="{5BAEC128-BA27-421F-80F4-22040F9A67EA}" type="presParOf" srcId="{ADAB11C4-7707-43EF-A749-1BF92B25AD95}" destId="{D5A4AD7A-6548-4458-B1E4-D21327BB4913}" srcOrd="1" destOrd="0" presId="urn:microsoft.com/office/officeart/2009/3/layout/CircleRelationship"/>
    <dgm:cxn modelId="{12157E16-30E3-4750-A186-FB958EB3009F}" type="presParOf" srcId="{ADAB11C4-7707-43EF-A749-1BF92B25AD95}" destId="{04A2220F-EDF6-4E80-BAFF-C7AEB43B98CA}" srcOrd="2" destOrd="0" presId="urn:microsoft.com/office/officeart/2009/3/layout/CircleRelationship"/>
    <dgm:cxn modelId="{46784BE5-FB44-404C-9FEA-7DAA53ACEE59}" type="presParOf" srcId="{ADAB11C4-7707-43EF-A749-1BF92B25AD95}" destId="{80E04CBF-BBDD-4194-86AA-341338D6894C}" srcOrd="3" destOrd="0" presId="urn:microsoft.com/office/officeart/2009/3/layout/CircleRelationship"/>
    <dgm:cxn modelId="{7716448E-F4C5-4C28-9EEF-01230661DDC0}" type="presParOf" srcId="{ADAB11C4-7707-43EF-A749-1BF92B25AD95}" destId="{D3E56C4B-EEF3-4796-BE3C-A11E7C45CC7D}" srcOrd="4" destOrd="0" presId="urn:microsoft.com/office/officeart/2009/3/layout/CircleRelationship"/>
    <dgm:cxn modelId="{2768495B-BCC8-41D2-801D-5D91FAD6CE86}" type="presParOf" srcId="{ADAB11C4-7707-43EF-A749-1BF92B25AD95}" destId="{CD466302-E3E2-4A92-8A7A-D423FE3D8AD4}" srcOrd="5" destOrd="0" presId="urn:microsoft.com/office/officeart/2009/3/layout/CircleRelationship"/>
    <dgm:cxn modelId="{BA51C775-3B08-49AB-89D7-59D012B2F0C1}" type="presParOf" srcId="{ADAB11C4-7707-43EF-A749-1BF92B25AD95}" destId="{E317951F-E89A-449E-A148-8098F6759CE8}" srcOrd="6" destOrd="0" presId="urn:microsoft.com/office/officeart/2009/3/layout/CircleRelationship"/>
    <dgm:cxn modelId="{E6DA00E5-C473-485A-B92F-0ED43028C4C3}" type="presParOf" srcId="{ADAB11C4-7707-43EF-A749-1BF92B25AD95}" destId="{F0A87CBD-5BF9-4EAD-81EF-1E7F3B33EDBE}" srcOrd="7" destOrd="0" presId="urn:microsoft.com/office/officeart/2009/3/layout/CircleRelationship"/>
    <dgm:cxn modelId="{44CC69E5-5D1B-4304-AB87-EAA8C1C48CB9}" type="presParOf" srcId="{F0A87CBD-5BF9-4EAD-81EF-1E7F3B33EDBE}" destId="{B10989F4-6E7E-44E2-9F1D-D0230EE2B0E7}" srcOrd="0" destOrd="0" presId="urn:microsoft.com/office/officeart/2009/3/layout/CircleRelationship"/>
    <dgm:cxn modelId="{E505BA22-096A-41FF-9A07-8D94789D58C4}" type="presParOf" srcId="{ADAB11C4-7707-43EF-A749-1BF92B25AD95}" destId="{D3276E0A-2C7E-49E1-BE82-E1AC86B679FC}" srcOrd="8" destOrd="0" presId="urn:microsoft.com/office/officeart/2009/3/layout/CircleRelationship"/>
    <dgm:cxn modelId="{63CE140B-97B5-440E-943E-C441FD93D6BE}" type="presParOf" srcId="{D3276E0A-2C7E-49E1-BE82-E1AC86B679FC}" destId="{AF261EE2-1473-4218-AF41-7D0BA89464AC}" srcOrd="0" destOrd="0" presId="urn:microsoft.com/office/officeart/2009/3/layout/CircleRelationship"/>
    <dgm:cxn modelId="{03959AA0-C733-413A-BD76-EE89E83AAF6D}" type="presParOf" srcId="{ADAB11C4-7707-43EF-A749-1BF92B25AD95}" destId="{15982C2C-FF35-439A-A5FA-FB46BCF2B7B4}" srcOrd="9" destOrd="0" presId="urn:microsoft.com/office/officeart/2009/3/layout/CircleRelationship"/>
    <dgm:cxn modelId="{D2654B92-81E7-4684-91D7-F0562333BB20}" type="presParOf" srcId="{ADAB11C4-7707-43EF-A749-1BF92B25AD95}" destId="{AAAECC63-9838-4E15-8D16-3C0481466CC8}" srcOrd="10" destOrd="0" presId="urn:microsoft.com/office/officeart/2009/3/layout/CircleRelationship"/>
    <dgm:cxn modelId="{08AD7AB4-B9E9-4300-B6D3-D41CCF18FA28}" type="presParOf" srcId="{AAAECC63-9838-4E15-8D16-3C0481466CC8}" destId="{CC7E32F2-9D26-43BC-AC4E-BF0E5B1D7D3C}" srcOrd="0" destOrd="0" presId="urn:microsoft.com/office/officeart/2009/3/layout/CircleRelationship"/>
    <dgm:cxn modelId="{CCF3F836-4EB4-4B2B-AE30-F6702C64C59A}" type="presParOf" srcId="{ADAB11C4-7707-43EF-A749-1BF92B25AD95}" destId="{CF19250C-285C-4B8C-A5AB-58806E7BD790}" srcOrd="11" destOrd="0" presId="urn:microsoft.com/office/officeart/2009/3/layout/CircleRelationship"/>
    <dgm:cxn modelId="{4783E316-20C5-4AC5-94B2-47FBF776A63C}" type="presParOf" srcId="{CF19250C-285C-4B8C-A5AB-58806E7BD790}" destId="{89FD2BA5-8871-4D48-9B93-AE0D2D2B76E2}" srcOrd="0" destOrd="0" presId="urn:microsoft.com/office/officeart/2009/3/layout/CircleRelationship"/>
    <dgm:cxn modelId="{E8C36967-3FC7-4DDB-A76B-389F023D9D73}" type="presParOf" srcId="{ADAB11C4-7707-43EF-A749-1BF92B25AD95}" destId="{63A73A0F-9853-44BF-98C2-FB3D96E39BE1}" srcOrd="12" destOrd="0" presId="urn:microsoft.com/office/officeart/2009/3/layout/CircleRelationship"/>
    <dgm:cxn modelId="{610F4E8D-0214-4A04-B6EB-B22312E6A0EF}" type="presParOf" srcId="{63A73A0F-9853-44BF-98C2-FB3D96E39BE1}" destId="{3CA1EBBA-3DE8-4709-AD9E-FB28598C9955}" srcOrd="0" destOrd="0" presId="urn:microsoft.com/office/officeart/2009/3/layout/CircleRelationship"/>
    <dgm:cxn modelId="{A7A3779C-DC66-4EE8-8A23-D69D48A24A77}" type="presParOf" srcId="{ADAB11C4-7707-43EF-A749-1BF92B25AD95}" destId="{36550088-4C1A-4F85-99DC-713290EB7CC1}" srcOrd="13" destOrd="0" presId="urn:microsoft.com/office/officeart/2009/3/layout/CircleRelationship"/>
    <dgm:cxn modelId="{DD844702-0CD0-4D52-9429-1B6BB3A3532E}" type="presParOf" srcId="{ADAB11C4-7707-43EF-A749-1BF92B25AD95}" destId="{5480F35F-7FE8-4F41-8B66-C8ED001B4490}" srcOrd="14" destOrd="0" presId="urn:microsoft.com/office/officeart/2009/3/layout/CircleRelationship"/>
    <dgm:cxn modelId="{4FEA7A48-67C2-400C-9075-DDE3AE3F1787}" type="presParOf" srcId="{5480F35F-7FE8-4F41-8B66-C8ED001B4490}" destId="{BACC68B8-D61A-41F3-BDD2-38E237D16592}" srcOrd="0" destOrd="0" presId="urn:microsoft.com/office/officeart/2009/3/layout/CircleRelationship"/>
    <dgm:cxn modelId="{03738FCD-2AD8-4E83-884C-0F86C18130A6}" type="presParOf" srcId="{ADAB11C4-7707-43EF-A749-1BF92B25AD95}" destId="{D1A01E94-87E7-4157-91F8-C289080D18BF}" srcOrd="15" destOrd="0" presId="urn:microsoft.com/office/officeart/2009/3/layout/CircleRelationship"/>
    <dgm:cxn modelId="{EEEC9755-FA2B-4BC4-83FF-27E79374A388}" type="presParOf" srcId="{ADAB11C4-7707-43EF-A749-1BF92B25AD95}" destId="{D11DA33B-B4DE-49CF-A9D4-0C2F9157171B}" srcOrd="16" destOrd="0" presId="urn:microsoft.com/office/officeart/2009/3/layout/CircleRelationship"/>
    <dgm:cxn modelId="{F2E5CF24-9B4B-402B-8096-C545E9BECFD0}" type="presParOf" srcId="{D11DA33B-B4DE-49CF-A9D4-0C2F9157171B}" destId="{FF49D796-332D-4CE9-8F4C-D56D04B11BD0}" srcOrd="0" destOrd="0" presId="urn:microsoft.com/office/officeart/2009/3/layout/CircleRelationship"/>
    <dgm:cxn modelId="{E302186C-8541-426A-BD71-9A2F37C96B4D}" type="presParOf" srcId="{ADAB11C4-7707-43EF-A749-1BF92B25AD95}" destId="{77851D0E-3DF4-41D4-9C94-8778E2876EC5}" srcOrd="17" destOrd="0" presId="urn:microsoft.com/office/officeart/2009/3/layout/CircleRelationship"/>
    <dgm:cxn modelId="{9F8A6D33-0877-464C-BA0C-AB5A5F81F57C}" type="presParOf" srcId="{ADAB11C4-7707-43EF-A749-1BF92B25AD95}" destId="{0ECE96C6-5024-4FF6-9116-6F4BD0F3A9C4}" srcOrd="18" destOrd="0" presId="urn:microsoft.com/office/officeart/2009/3/layout/CircleRelationship"/>
    <dgm:cxn modelId="{7B21C0D8-42CB-420F-B550-3FCA5FB756D9}" type="presParOf" srcId="{0ECE96C6-5024-4FF6-9116-6F4BD0F3A9C4}" destId="{BA0542FE-1A3C-4528-87AB-FE07D9E3C84E}" srcOrd="0" destOrd="0" presId="urn:microsoft.com/office/officeart/2009/3/layout/CircleRelationship"/>
    <dgm:cxn modelId="{F826C273-5E14-4ECA-A4E4-449C9FC12E50}" type="presParOf" srcId="{ADAB11C4-7707-43EF-A749-1BF92B25AD95}" destId="{31A8E88B-D693-4497-B8FB-AE0827DCA0CD}" srcOrd="19" destOrd="0" presId="urn:microsoft.com/office/officeart/2009/3/layout/CircleRelationship"/>
    <dgm:cxn modelId="{D6229DE4-F0D2-474B-814F-D98FC6AA7B66}" type="presParOf" srcId="{31A8E88B-D693-4497-B8FB-AE0827DCA0CD}" destId="{FAE2B693-52FA-4523-BBB8-9E21C2B351FD}" srcOrd="0" destOrd="0" presId="urn:microsoft.com/office/officeart/2009/3/layout/CircleRelationship"/>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73ADD8-FB2B-427F-B04B-96EFAF26B63B}"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D6ECDF56-11C9-45C0-8777-D377B0CDC179}">
      <dgm:prSet/>
      <dgm:spPr/>
      <dgm:t>
        <a:bodyPr/>
        <a:lstStyle/>
        <a:p>
          <a:pPr>
            <a:lnSpc>
              <a:spcPct val="100000"/>
            </a:lnSpc>
          </a:pPr>
          <a:r>
            <a:rPr lang="en-US"/>
            <a:t>Lower heat of hydration:</a:t>
          </a:r>
        </a:p>
      </dgm:t>
    </dgm:pt>
    <dgm:pt modelId="{A9A49645-D2C2-451A-BABC-36A5F1220C90}" type="parTrans" cxnId="{EBDF2D53-3910-4B77-8DE5-058729BD1AA8}">
      <dgm:prSet/>
      <dgm:spPr/>
      <dgm:t>
        <a:bodyPr/>
        <a:lstStyle/>
        <a:p>
          <a:endParaRPr lang="en-US"/>
        </a:p>
      </dgm:t>
    </dgm:pt>
    <dgm:pt modelId="{15436F0F-6989-4837-96C0-A51B70ED53F5}" type="sibTrans" cxnId="{EBDF2D53-3910-4B77-8DE5-058729BD1AA8}">
      <dgm:prSet/>
      <dgm:spPr/>
      <dgm:t>
        <a:bodyPr/>
        <a:lstStyle/>
        <a:p>
          <a:endParaRPr lang="en-US"/>
        </a:p>
      </dgm:t>
    </dgm:pt>
    <dgm:pt modelId="{681E2EB7-0B11-4445-BAB6-9AD5EFE86F41}">
      <dgm:prSet/>
      <dgm:spPr/>
      <dgm:t>
        <a:bodyPr/>
        <a:lstStyle/>
        <a:p>
          <a:pPr>
            <a:lnSpc>
              <a:spcPct val="100000"/>
            </a:lnSpc>
          </a:pPr>
          <a:r>
            <a:rPr lang="en-US"/>
            <a:t>15% to 50% lower than portland cement concrete</a:t>
          </a:r>
        </a:p>
      </dgm:t>
    </dgm:pt>
    <dgm:pt modelId="{8DB68A07-BDD4-4F69-A470-DF11E1B8332F}" type="parTrans" cxnId="{3CEABF48-FFE3-4314-B90E-BB52A2ADFF95}">
      <dgm:prSet/>
      <dgm:spPr/>
      <dgm:t>
        <a:bodyPr/>
        <a:lstStyle/>
        <a:p>
          <a:endParaRPr lang="en-US"/>
        </a:p>
      </dgm:t>
    </dgm:pt>
    <dgm:pt modelId="{E4F81B79-02D2-4361-BB49-BBB4916ABA50}" type="sibTrans" cxnId="{3CEABF48-FFE3-4314-B90E-BB52A2ADFF95}">
      <dgm:prSet/>
      <dgm:spPr/>
      <dgm:t>
        <a:bodyPr/>
        <a:lstStyle/>
        <a:p>
          <a:endParaRPr lang="en-US"/>
        </a:p>
      </dgm:t>
    </dgm:pt>
    <dgm:pt modelId="{992B9D13-6036-417E-BD0F-E71475C6B434}">
      <dgm:prSet/>
      <dgm:spPr/>
      <dgm:t>
        <a:bodyPr/>
        <a:lstStyle/>
        <a:p>
          <a:pPr>
            <a:lnSpc>
              <a:spcPct val="100000"/>
            </a:lnSpc>
          </a:pPr>
          <a:r>
            <a:rPr lang="en-US"/>
            <a:t>Typical 50% to 80% replacement rates</a:t>
          </a:r>
        </a:p>
      </dgm:t>
    </dgm:pt>
    <dgm:pt modelId="{9FA91234-104E-4926-8F82-109B8FC2B051}" type="parTrans" cxnId="{7952F775-6D0E-4C67-B4A8-9B4E27B4DB83}">
      <dgm:prSet/>
      <dgm:spPr/>
      <dgm:t>
        <a:bodyPr/>
        <a:lstStyle/>
        <a:p>
          <a:endParaRPr lang="en-US"/>
        </a:p>
      </dgm:t>
    </dgm:pt>
    <dgm:pt modelId="{09D3F699-F906-45C1-A0D2-529DECF499E2}" type="sibTrans" cxnId="{7952F775-6D0E-4C67-B4A8-9B4E27B4DB83}">
      <dgm:prSet/>
      <dgm:spPr/>
      <dgm:t>
        <a:bodyPr/>
        <a:lstStyle/>
        <a:p>
          <a:endParaRPr lang="en-US"/>
        </a:p>
      </dgm:t>
    </dgm:pt>
    <dgm:pt modelId="{8BC503CB-A2D8-4C6B-92A7-31E3788DA744}">
      <dgm:prSet/>
      <dgm:spPr/>
      <dgm:t>
        <a:bodyPr/>
        <a:lstStyle/>
        <a:p>
          <a:pPr>
            <a:lnSpc>
              <a:spcPct val="100000"/>
            </a:lnSpc>
          </a:pPr>
          <a:r>
            <a:rPr lang="en-US"/>
            <a:t>High performance properties</a:t>
          </a:r>
        </a:p>
      </dgm:t>
    </dgm:pt>
    <dgm:pt modelId="{A2F0FA7D-FD47-454B-855A-07A74AAE5D8A}" type="parTrans" cxnId="{73F4F0E5-8ED7-433B-902A-4ADEC5B69CEC}">
      <dgm:prSet/>
      <dgm:spPr/>
      <dgm:t>
        <a:bodyPr/>
        <a:lstStyle/>
        <a:p>
          <a:endParaRPr lang="en-US"/>
        </a:p>
      </dgm:t>
    </dgm:pt>
    <dgm:pt modelId="{2620AA63-538C-49E9-BC3B-DFFF82C1B90E}" type="sibTrans" cxnId="{73F4F0E5-8ED7-433B-902A-4ADEC5B69CEC}">
      <dgm:prSet/>
      <dgm:spPr/>
      <dgm:t>
        <a:bodyPr/>
        <a:lstStyle/>
        <a:p>
          <a:endParaRPr lang="en-US"/>
        </a:p>
      </dgm:t>
    </dgm:pt>
    <dgm:pt modelId="{502716D8-2FE6-4404-A4A8-24EC0ED077C1}">
      <dgm:prSet/>
      <dgm:spPr/>
      <dgm:t>
        <a:bodyPr/>
        <a:lstStyle/>
        <a:p>
          <a:pPr>
            <a:lnSpc>
              <a:spcPct val="100000"/>
            </a:lnSpc>
          </a:pPr>
          <a:r>
            <a:rPr lang="en-US"/>
            <a:t>Strength &amp; placement</a:t>
          </a:r>
        </a:p>
      </dgm:t>
    </dgm:pt>
    <dgm:pt modelId="{3582D284-567D-4877-B3D4-9EAB83D64F8F}" type="parTrans" cxnId="{78A5B1EE-A8A5-47D0-826B-AFF923627366}">
      <dgm:prSet/>
      <dgm:spPr/>
      <dgm:t>
        <a:bodyPr/>
        <a:lstStyle/>
        <a:p>
          <a:endParaRPr lang="en-US"/>
        </a:p>
      </dgm:t>
    </dgm:pt>
    <dgm:pt modelId="{07A7C692-7DD3-440B-B86D-D124B60E73D5}" type="sibTrans" cxnId="{78A5B1EE-A8A5-47D0-826B-AFF923627366}">
      <dgm:prSet/>
      <dgm:spPr/>
      <dgm:t>
        <a:bodyPr/>
        <a:lstStyle/>
        <a:p>
          <a:endParaRPr lang="en-US"/>
        </a:p>
      </dgm:t>
    </dgm:pt>
    <dgm:pt modelId="{F48C9FA1-95FD-479F-BABB-4F3679F87940}" type="pres">
      <dgm:prSet presAssocID="{A773ADD8-FB2B-427F-B04B-96EFAF26B63B}" presName="root" presStyleCnt="0">
        <dgm:presLayoutVars>
          <dgm:dir/>
          <dgm:resizeHandles val="exact"/>
        </dgm:presLayoutVars>
      </dgm:prSet>
      <dgm:spPr/>
    </dgm:pt>
    <dgm:pt modelId="{139B21F4-02B8-42BC-A88C-63DEEE26FF25}" type="pres">
      <dgm:prSet presAssocID="{D6ECDF56-11C9-45C0-8777-D377B0CDC179}" presName="compNode" presStyleCnt="0"/>
      <dgm:spPr/>
    </dgm:pt>
    <dgm:pt modelId="{58DE53CB-EF5D-4590-BDFB-5DCFCDC2C70F}" type="pres">
      <dgm:prSet presAssocID="{D6ECDF56-11C9-45C0-8777-D377B0CDC179}" presName="bgRect" presStyleLbl="bgShp" presStyleIdx="0" presStyleCnt="2"/>
      <dgm:spPr/>
    </dgm:pt>
    <dgm:pt modelId="{1CAD7791-D704-4EC6-A542-A95D328950D1}" type="pres">
      <dgm:prSet presAssocID="{D6ECDF56-11C9-45C0-8777-D377B0CDC179}"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ement truck"/>
        </a:ext>
      </dgm:extLst>
    </dgm:pt>
    <dgm:pt modelId="{9C182E70-61DA-49CF-BB2F-19D4338831CE}" type="pres">
      <dgm:prSet presAssocID="{D6ECDF56-11C9-45C0-8777-D377B0CDC179}" presName="spaceRect" presStyleCnt="0"/>
      <dgm:spPr/>
    </dgm:pt>
    <dgm:pt modelId="{8A6AC9D7-060E-424F-881C-FE755314184D}" type="pres">
      <dgm:prSet presAssocID="{D6ECDF56-11C9-45C0-8777-D377B0CDC179}" presName="parTx" presStyleLbl="revTx" presStyleIdx="0" presStyleCnt="4">
        <dgm:presLayoutVars>
          <dgm:chMax val="0"/>
          <dgm:chPref val="0"/>
        </dgm:presLayoutVars>
      </dgm:prSet>
      <dgm:spPr/>
    </dgm:pt>
    <dgm:pt modelId="{5CC2AC15-45D8-418C-9E41-01F7610217CF}" type="pres">
      <dgm:prSet presAssocID="{D6ECDF56-11C9-45C0-8777-D377B0CDC179}" presName="desTx" presStyleLbl="revTx" presStyleIdx="1" presStyleCnt="4">
        <dgm:presLayoutVars/>
      </dgm:prSet>
      <dgm:spPr/>
    </dgm:pt>
    <dgm:pt modelId="{D28C1301-6B04-4652-ACB5-1D9B1ACC7ED5}" type="pres">
      <dgm:prSet presAssocID="{15436F0F-6989-4837-96C0-A51B70ED53F5}" presName="sibTrans" presStyleCnt="0"/>
      <dgm:spPr/>
    </dgm:pt>
    <dgm:pt modelId="{EC9E0F2B-2B1D-48E4-A7CD-081C82A8700F}" type="pres">
      <dgm:prSet presAssocID="{8BC503CB-A2D8-4C6B-92A7-31E3788DA744}" presName="compNode" presStyleCnt="0"/>
      <dgm:spPr/>
    </dgm:pt>
    <dgm:pt modelId="{8DC246D5-3B09-47EC-8630-71B0E1BA1826}" type="pres">
      <dgm:prSet presAssocID="{8BC503CB-A2D8-4C6B-92A7-31E3788DA744}" presName="bgRect" presStyleLbl="bgShp" presStyleIdx="1" presStyleCnt="2"/>
      <dgm:spPr/>
    </dgm:pt>
    <dgm:pt modelId="{C710DE75-A356-4F45-8032-D3067A3EF592}" type="pres">
      <dgm:prSet presAssocID="{8BC503CB-A2D8-4C6B-92A7-31E3788DA744}"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uscle Arm"/>
        </a:ext>
      </dgm:extLst>
    </dgm:pt>
    <dgm:pt modelId="{9889EEAF-B34D-4143-BA8D-363C3BE95D49}" type="pres">
      <dgm:prSet presAssocID="{8BC503CB-A2D8-4C6B-92A7-31E3788DA744}" presName="spaceRect" presStyleCnt="0"/>
      <dgm:spPr/>
    </dgm:pt>
    <dgm:pt modelId="{BEEE0A4C-79DA-408B-A967-980553CB60A3}" type="pres">
      <dgm:prSet presAssocID="{8BC503CB-A2D8-4C6B-92A7-31E3788DA744}" presName="parTx" presStyleLbl="revTx" presStyleIdx="2" presStyleCnt="4">
        <dgm:presLayoutVars>
          <dgm:chMax val="0"/>
          <dgm:chPref val="0"/>
        </dgm:presLayoutVars>
      </dgm:prSet>
      <dgm:spPr/>
    </dgm:pt>
    <dgm:pt modelId="{620B7462-B2E9-4F19-A38F-90953DEFD63B}" type="pres">
      <dgm:prSet presAssocID="{8BC503CB-A2D8-4C6B-92A7-31E3788DA744}" presName="desTx" presStyleLbl="revTx" presStyleIdx="3" presStyleCnt="4">
        <dgm:presLayoutVars/>
      </dgm:prSet>
      <dgm:spPr/>
    </dgm:pt>
  </dgm:ptLst>
  <dgm:cxnLst>
    <dgm:cxn modelId="{256A0803-667E-4458-A6D7-9B2E8889503C}" type="presOf" srcId="{A773ADD8-FB2B-427F-B04B-96EFAF26B63B}" destId="{F48C9FA1-95FD-479F-BABB-4F3679F87940}" srcOrd="0" destOrd="0" presId="urn:microsoft.com/office/officeart/2018/2/layout/IconVerticalSolidList"/>
    <dgm:cxn modelId="{872CDE10-3E7B-4DEA-A33B-80A5051EBC98}" type="presOf" srcId="{502716D8-2FE6-4404-A4A8-24EC0ED077C1}" destId="{620B7462-B2E9-4F19-A38F-90953DEFD63B}" srcOrd="0" destOrd="0" presId="urn:microsoft.com/office/officeart/2018/2/layout/IconVerticalSolidList"/>
    <dgm:cxn modelId="{E2EE5129-2305-4B09-9154-2010E35834E6}" type="presOf" srcId="{992B9D13-6036-417E-BD0F-E71475C6B434}" destId="{5CC2AC15-45D8-418C-9E41-01F7610217CF}" srcOrd="0" destOrd="1" presId="urn:microsoft.com/office/officeart/2018/2/layout/IconVerticalSolidList"/>
    <dgm:cxn modelId="{3CEABF48-FFE3-4314-B90E-BB52A2ADFF95}" srcId="{D6ECDF56-11C9-45C0-8777-D377B0CDC179}" destId="{681E2EB7-0B11-4445-BAB6-9AD5EFE86F41}" srcOrd="0" destOrd="0" parTransId="{8DB68A07-BDD4-4F69-A470-DF11E1B8332F}" sibTransId="{E4F81B79-02D2-4361-BB49-BBB4916ABA50}"/>
    <dgm:cxn modelId="{EBDF2D53-3910-4B77-8DE5-058729BD1AA8}" srcId="{A773ADD8-FB2B-427F-B04B-96EFAF26B63B}" destId="{D6ECDF56-11C9-45C0-8777-D377B0CDC179}" srcOrd="0" destOrd="0" parTransId="{A9A49645-D2C2-451A-BABC-36A5F1220C90}" sibTransId="{15436F0F-6989-4837-96C0-A51B70ED53F5}"/>
    <dgm:cxn modelId="{7952F775-6D0E-4C67-B4A8-9B4E27B4DB83}" srcId="{D6ECDF56-11C9-45C0-8777-D377B0CDC179}" destId="{992B9D13-6036-417E-BD0F-E71475C6B434}" srcOrd="1" destOrd="0" parTransId="{9FA91234-104E-4926-8F82-109B8FC2B051}" sibTransId="{09D3F699-F906-45C1-A0D2-529DECF499E2}"/>
    <dgm:cxn modelId="{01167388-4036-4F81-9523-2F8A70D7C537}" type="presOf" srcId="{8BC503CB-A2D8-4C6B-92A7-31E3788DA744}" destId="{BEEE0A4C-79DA-408B-A967-980553CB60A3}" srcOrd="0" destOrd="0" presId="urn:microsoft.com/office/officeart/2018/2/layout/IconVerticalSolidList"/>
    <dgm:cxn modelId="{731FC6A9-9E52-47B1-AF37-A1B6C41BA2D3}" type="presOf" srcId="{D6ECDF56-11C9-45C0-8777-D377B0CDC179}" destId="{8A6AC9D7-060E-424F-881C-FE755314184D}" srcOrd="0" destOrd="0" presId="urn:microsoft.com/office/officeart/2018/2/layout/IconVerticalSolidList"/>
    <dgm:cxn modelId="{46D349BF-70C8-4C93-A310-8AC6F24B29A2}" type="presOf" srcId="{681E2EB7-0B11-4445-BAB6-9AD5EFE86F41}" destId="{5CC2AC15-45D8-418C-9E41-01F7610217CF}" srcOrd="0" destOrd="0" presId="urn:microsoft.com/office/officeart/2018/2/layout/IconVerticalSolidList"/>
    <dgm:cxn modelId="{73F4F0E5-8ED7-433B-902A-4ADEC5B69CEC}" srcId="{A773ADD8-FB2B-427F-B04B-96EFAF26B63B}" destId="{8BC503CB-A2D8-4C6B-92A7-31E3788DA744}" srcOrd="1" destOrd="0" parTransId="{A2F0FA7D-FD47-454B-855A-07A74AAE5D8A}" sibTransId="{2620AA63-538C-49E9-BC3B-DFFF82C1B90E}"/>
    <dgm:cxn modelId="{78A5B1EE-A8A5-47D0-826B-AFF923627366}" srcId="{8BC503CB-A2D8-4C6B-92A7-31E3788DA744}" destId="{502716D8-2FE6-4404-A4A8-24EC0ED077C1}" srcOrd="0" destOrd="0" parTransId="{3582D284-567D-4877-B3D4-9EAB83D64F8F}" sibTransId="{07A7C692-7DD3-440B-B86D-D124B60E73D5}"/>
    <dgm:cxn modelId="{130A9796-369B-476F-A851-A78258ABC730}" type="presParOf" srcId="{F48C9FA1-95FD-479F-BABB-4F3679F87940}" destId="{139B21F4-02B8-42BC-A88C-63DEEE26FF25}" srcOrd="0" destOrd="0" presId="urn:microsoft.com/office/officeart/2018/2/layout/IconVerticalSolidList"/>
    <dgm:cxn modelId="{BA762A6E-558F-4F33-AFD2-85C0756E236F}" type="presParOf" srcId="{139B21F4-02B8-42BC-A88C-63DEEE26FF25}" destId="{58DE53CB-EF5D-4590-BDFB-5DCFCDC2C70F}" srcOrd="0" destOrd="0" presId="urn:microsoft.com/office/officeart/2018/2/layout/IconVerticalSolidList"/>
    <dgm:cxn modelId="{663EC4C1-8F74-4251-AC9F-6F65D504FA1D}" type="presParOf" srcId="{139B21F4-02B8-42BC-A88C-63DEEE26FF25}" destId="{1CAD7791-D704-4EC6-A542-A95D328950D1}" srcOrd="1" destOrd="0" presId="urn:microsoft.com/office/officeart/2018/2/layout/IconVerticalSolidList"/>
    <dgm:cxn modelId="{B3F0F08D-33E8-4C72-9A97-DCA2544577D5}" type="presParOf" srcId="{139B21F4-02B8-42BC-A88C-63DEEE26FF25}" destId="{9C182E70-61DA-49CF-BB2F-19D4338831CE}" srcOrd="2" destOrd="0" presId="urn:microsoft.com/office/officeart/2018/2/layout/IconVerticalSolidList"/>
    <dgm:cxn modelId="{F1B5376D-E49D-4464-B51C-434ECD80174C}" type="presParOf" srcId="{139B21F4-02B8-42BC-A88C-63DEEE26FF25}" destId="{8A6AC9D7-060E-424F-881C-FE755314184D}" srcOrd="3" destOrd="0" presId="urn:microsoft.com/office/officeart/2018/2/layout/IconVerticalSolidList"/>
    <dgm:cxn modelId="{DF73DB71-D25E-44DC-A225-CFDFE0B95C46}" type="presParOf" srcId="{139B21F4-02B8-42BC-A88C-63DEEE26FF25}" destId="{5CC2AC15-45D8-418C-9E41-01F7610217CF}" srcOrd="4" destOrd="0" presId="urn:microsoft.com/office/officeart/2018/2/layout/IconVerticalSolidList"/>
    <dgm:cxn modelId="{67FBA444-0179-4578-B1EC-4E98D8FFEF52}" type="presParOf" srcId="{F48C9FA1-95FD-479F-BABB-4F3679F87940}" destId="{D28C1301-6B04-4652-ACB5-1D9B1ACC7ED5}" srcOrd="1" destOrd="0" presId="urn:microsoft.com/office/officeart/2018/2/layout/IconVerticalSolidList"/>
    <dgm:cxn modelId="{2E2B2471-1F23-42C1-BC25-F13904C0F915}" type="presParOf" srcId="{F48C9FA1-95FD-479F-BABB-4F3679F87940}" destId="{EC9E0F2B-2B1D-48E4-A7CD-081C82A8700F}" srcOrd="2" destOrd="0" presId="urn:microsoft.com/office/officeart/2018/2/layout/IconVerticalSolidList"/>
    <dgm:cxn modelId="{BE183B42-A34B-4C08-8D7B-0B68E336B4DA}" type="presParOf" srcId="{EC9E0F2B-2B1D-48E4-A7CD-081C82A8700F}" destId="{8DC246D5-3B09-47EC-8630-71B0E1BA1826}" srcOrd="0" destOrd="0" presId="urn:microsoft.com/office/officeart/2018/2/layout/IconVerticalSolidList"/>
    <dgm:cxn modelId="{01D5324B-89B0-4FE9-9365-07BEC68EB32A}" type="presParOf" srcId="{EC9E0F2B-2B1D-48E4-A7CD-081C82A8700F}" destId="{C710DE75-A356-4F45-8032-D3067A3EF592}" srcOrd="1" destOrd="0" presId="urn:microsoft.com/office/officeart/2018/2/layout/IconVerticalSolidList"/>
    <dgm:cxn modelId="{A9859F16-9CB5-4BD1-8A69-F52CA0690425}" type="presParOf" srcId="{EC9E0F2B-2B1D-48E4-A7CD-081C82A8700F}" destId="{9889EEAF-B34D-4143-BA8D-363C3BE95D49}" srcOrd="2" destOrd="0" presId="urn:microsoft.com/office/officeart/2018/2/layout/IconVerticalSolidList"/>
    <dgm:cxn modelId="{68E71C37-FEF2-4B91-A75B-36A506A9F52E}" type="presParOf" srcId="{EC9E0F2B-2B1D-48E4-A7CD-081C82A8700F}" destId="{BEEE0A4C-79DA-408B-A967-980553CB60A3}" srcOrd="3" destOrd="0" presId="urn:microsoft.com/office/officeart/2018/2/layout/IconVerticalSolidList"/>
    <dgm:cxn modelId="{D71745C6-57AA-4912-81FE-A5848E57F95B}" type="presParOf" srcId="{EC9E0F2B-2B1D-48E4-A7CD-081C82A8700F}" destId="{620B7462-B2E9-4F19-A38F-90953DEFD63B}" srcOrd="4"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A7C8D5-AB81-48E7-AE83-0B7ADF47CD08}">
      <dsp:nvSpPr>
        <dsp:cNvPr id="0" name=""/>
        <dsp:cNvSpPr/>
      </dsp:nvSpPr>
      <dsp:spPr>
        <a:xfrm>
          <a:off x="0" y="26088"/>
          <a:ext cx="5040312" cy="973440"/>
        </a:xfrm>
        <a:prstGeom prst="roundRect">
          <a:avLst/>
        </a:prstGeom>
        <a:solidFill>
          <a:schemeClr val="accent1"/>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a:solidFill>
                <a:schemeClr val="bg1"/>
              </a:solidFill>
              <a:latin typeface="Trebuchet MS" panose="020B0603020202020204" pitchFamily="34" charset="0"/>
            </a:rPr>
            <a:t>Overview of Slag Cement</a:t>
          </a:r>
        </a:p>
      </dsp:txBody>
      <dsp:txXfrm>
        <a:off x="47519" y="73607"/>
        <a:ext cx="4945274" cy="878402"/>
      </dsp:txXfrm>
    </dsp:sp>
    <dsp:sp modelId="{8699D28D-2E72-4B0F-AB9C-BAB3C666635D}">
      <dsp:nvSpPr>
        <dsp:cNvPr id="0" name=""/>
        <dsp:cNvSpPr/>
      </dsp:nvSpPr>
      <dsp:spPr>
        <a:xfrm>
          <a:off x="0" y="999528"/>
          <a:ext cx="5040312" cy="1883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30"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kern="1200" dirty="0">
              <a:solidFill>
                <a:schemeClr val="tx1"/>
              </a:solidFill>
              <a:latin typeface="Trebuchet MS" panose="020B0603020202020204" pitchFamily="34" charset="0"/>
            </a:rPr>
            <a:t>Why use a SCM</a:t>
          </a:r>
        </a:p>
        <a:p>
          <a:pPr marL="228600" lvl="1" indent="-228600" algn="l" defTabSz="1066800">
            <a:lnSpc>
              <a:spcPct val="90000"/>
            </a:lnSpc>
            <a:spcBef>
              <a:spcPct val="0"/>
            </a:spcBef>
            <a:spcAft>
              <a:spcPct val="20000"/>
            </a:spcAft>
            <a:buChar char="•"/>
          </a:pPr>
          <a:r>
            <a:rPr lang="en-US" sz="2400" kern="1200" dirty="0">
              <a:solidFill>
                <a:schemeClr val="tx1"/>
              </a:solidFill>
              <a:latin typeface="Trebuchet MS" panose="020B0603020202020204" pitchFamily="34" charset="0"/>
            </a:rPr>
            <a:t>Defining &amp; the specifications</a:t>
          </a:r>
        </a:p>
        <a:p>
          <a:pPr marL="228600" lvl="1" indent="-228600" algn="l" defTabSz="1066800">
            <a:lnSpc>
              <a:spcPct val="90000"/>
            </a:lnSpc>
            <a:spcBef>
              <a:spcPct val="0"/>
            </a:spcBef>
            <a:spcAft>
              <a:spcPct val="20000"/>
            </a:spcAft>
            <a:buChar char="•"/>
          </a:pPr>
          <a:r>
            <a:rPr lang="en-US" sz="2400" kern="1200" dirty="0">
              <a:solidFill>
                <a:schemeClr val="tx1"/>
              </a:solidFill>
              <a:latin typeface="Trebuchet MS" panose="020B0603020202020204" pitchFamily="34" charset="0"/>
            </a:rPr>
            <a:t>Cementitious hydration advantages</a:t>
          </a:r>
        </a:p>
        <a:p>
          <a:pPr marL="228600" lvl="1" indent="-228600" algn="l" defTabSz="1066800">
            <a:lnSpc>
              <a:spcPct val="90000"/>
            </a:lnSpc>
            <a:spcBef>
              <a:spcPct val="0"/>
            </a:spcBef>
            <a:spcAft>
              <a:spcPct val="20000"/>
            </a:spcAft>
            <a:buNone/>
          </a:pPr>
          <a:endParaRPr lang="en-US" sz="2400" kern="1200" dirty="0">
            <a:solidFill>
              <a:schemeClr val="bg1"/>
            </a:solidFill>
            <a:latin typeface="Trebuchet MS" panose="020B0603020202020204" pitchFamily="34" charset="0"/>
          </a:endParaRPr>
        </a:p>
      </dsp:txBody>
      <dsp:txXfrm>
        <a:off x="0" y="999528"/>
        <a:ext cx="5040312" cy="1883700"/>
      </dsp:txXfrm>
    </dsp:sp>
    <dsp:sp modelId="{28FF88D8-86CF-43F6-A857-3F736B909F54}">
      <dsp:nvSpPr>
        <dsp:cNvPr id="0" name=""/>
        <dsp:cNvSpPr/>
      </dsp:nvSpPr>
      <dsp:spPr>
        <a:xfrm>
          <a:off x="0" y="2812213"/>
          <a:ext cx="5040312" cy="973440"/>
        </a:xfrm>
        <a:prstGeom prst="roundRect">
          <a:avLst/>
        </a:prstGeom>
        <a:gradFill rotWithShape="0">
          <a:gsLst>
            <a:gs pos="0">
              <a:schemeClr val="accent2">
                <a:hueOff val="-1119022"/>
                <a:satOff val="28937"/>
                <a:lumOff val="2942"/>
                <a:alphaOff val="0"/>
                <a:satMod val="103000"/>
                <a:lumMod val="102000"/>
                <a:tint val="94000"/>
              </a:schemeClr>
            </a:gs>
            <a:gs pos="50000">
              <a:schemeClr val="accent2">
                <a:hueOff val="-1119022"/>
                <a:satOff val="28937"/>
                <a:lumOff val="2942"/>
                <a:alphaOff val="0"/>
                <a:satMod val="110000"/>
                <a:lumMod val="100000"/>
                <a:shade val="100000"/>
              </a:schemeClr>
            </a:gs>
            <a:gs pos="100000">
              <a:schemeClr val="accent2">
                <a:hueOff val="-1119022"/>
                <a:satOff val="28937"/>
                <a:lumOff val="294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a:solidFill>
                <a:schemeClr val="bg1"/>
              </a:solidFill>
              <a:latin typeface="Trebuchet MS" panose="020B0603020202020204" pitchFamily="34" charset="0"/>
            </a:rPr>
            <a:t>Overview of Performance</a:t>
          </a:r>
        </a:p>
      </dsp:txBody>
      <dsp:txXfrm>
        <a:off x="47519" y="2859732"/>
        <a:ext cx="4945274" cy="878402"/>
      </dsp:txXfrm>
    </dsp:sp>
    <dsp:sp modelId="{AB44B169-74D8-419A-8AD9-B3985FC31BBC}">
      <dsp:nvSpPr>
        <dsp:cNvPr id="0" name=""/>
        <dsp:cNvSpPr/>
      </dsp:nvSpPr>
      <dsp:spPr>
        <a:xfrm>
          <a:off x="0" y="3856668"/>
          <a:ext cx="5040312" cy="1560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30"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kern="1200" dirty="0">
              <a:solidFill>
                <a:schemeClr val="tx1"/>
              </a:solidFill>
              <a:latin typeface="Trebuchet MS" panose="020B0603020202020204" pitchFamily="34" charset="0"/>
            </a:rPr>
            <a:t>Positive effects in concrete</a:t>
          </a:r>
        </a:p>
        <a:p>
          <a:pPr marL="228600" lvl="1" indent="-228600" algn="l" defTabSz="1066800">
            <a:lnSpc>
              <a:spcPct val="90000"/>
            </a:lnSpc>
            <a:spcBef>
              <a:spcPct val="0"/>
            </a:spcBef>
            <a:spcAft>
              <a:spcPct val="20000"/>
            </a:spcAft>
            <a:buChar char="•"/>
          </a:pPr>
          <a:r>
            <a:rPr lang="en-US" sz="2400" kern="1200" dirty="0">
              <a:solidFill>
                <a:schemeClr val="tx1"/>
              </a:solidFill>
              <a:latin typeface="Trebuchet MS" panose="020B0603020202020204" pitchFamily="34" charset="0"/>
            </a:rPr>
            <a:t>Applications using slag cement</a:t>
          </a:r>
        </a:p>
        <a:p>
          <a:pPr marL="228600" lvl="1" indent="-228600" algn="l" defTabSz="1066800">
            <a:lnSpc>
              <a:spcPct val="90000"/>
            </a:lnSpc>
            <a:spcBef>
              <a:spcPct val="0"/>
            </a:spcBef>
            <a:spcAft>
              <a:spcPct val="20000"/>
            </a:spcAft>
            <a:buChar char="•"/>
          </a:pPr>
          <a:r>
            <a:rPr lang="en-US" sz="2400" kern="1200" dirty="0">
              <a:solidFill>
                <a:schemeClr val="tx1"/>
              </a:solidFill>
              <a:latin typeface="Trebuchet MS" panose="020B0603020202020204" pitchFamily="34" charset="0"/>
            </a:rPr>
            <a:t>Durability benefits</a:t>
          </a:r>
        </a:p>
        <a:p>
          <a:pPr marL="228600" lvl="1" indent="-228600" algn="l" defTabSz="1066800">
            <a:lnSpc>
              <a:spcPct val="90000"/>
            </a:lnSpc>
            <a:spcBef>
              <a:spcPct val="0"/>
            </a:spcBef>
            <a:spcAft>
              <a:spcPct val="20000"/>
            </a:spcAft>
            <a:buChar char="•"/>
          </a:pPr>
          <a:r>
            <a:rPr lang="en-US" sz="2400" kern="1200" dirty="0">
              <a:solidFill>
                <a:schemeClr val="tx1"/>
              </a:solidFill>
              <a:latin typeface="Trebuchet MS" panose="020B0603020202020204" pitchFamily="34" charset="0"/>
            </a:rPr>
            <a:t>Environmental benefits</a:t>
          </a:r>
        </a:p>
      </dsp:txBody>
      <dsp:txXfrm>
        <a:off x="0" y="3856668"/>
        <a:ext cx="5040312" cy="15607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52462E-1E54-42AA-BA21-BB215EB53BDF}">
      <dsp:nvSpPr>
        <dsp:cNvPr id="0" name=""/>
        <dsp:cNvSpPr/>
      </dsp:nvSpPr>
      <dsp:spPr>
        <a:xfrm>
          <a:off x="701537" y="269946"/>
          <a:ext cx="3417721" cy="3209420"/>
        </a:xfrm>
        <a:prstGeom prst="ellipse">
          <a:avLst/>
        </a:prstGeom>
        <a:solidFill>
          <a:srgbClr val="81838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Cement</a:t>
          </a:r>
        </a:p>
      </dsp:txBody>
      <dsp:txXfrm>
        <a:off x="1202051" y="739955"/>
        <a:ext cx="2416693" cy="2269402"/>
      </dsp:txXfrm>
    </dsp:sp>
    <dsp:sp modelId="{A9CBC894-ECC4-435C-B85D-9188E195BBA6}">
      <dsp:nvSpPr>
        <dsp:cNvPr id="0" name=""/>
        <dsp:cNvSpPr/>
      </dsp:nvSpPr>
      <dsp:spPr>
        <a:xfrm>
          <a:off x="3353433" y="0"/>
          <a:ext cx="356905" cy="356935"/>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A4AD7A-6548-4458-B1E4-D21327BB4913}">
      <dsp:nvSpPr>
        <dsp:cNvPr id="0" name=""/>
        <dsp:cNvSpPr/>
      </dsp:nvSpPr>
      <dsp:spPr>
        <a:xfrm>
          <a:off x="2508648" y="3117187"/>
          <a:ext cx="258674" cy="258703"/>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A2220F-EDF6-4E80-BAFF-C7AEB43B98CA}">
      <dsp:nvSpPr>
        <dsp:cNvPr id="0" name=""/>
        <dsp:cNvSpPr/>
      </dsp:nvSpPr>
      <dsp:spPr>
        <a:xfrm>
          <a:off x="4938222" y="1448738"/>
          <a:ext cx="258674" cy="258703"/>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E04CBF-BBDD-4194-86AA-341338D6894C}">
      <dsp:nvSpPr>
        <dsp:cNvPr id="0" name=""/>
        <dsp:cNvSpPr/>
      </dsp:nvSpPr>
      <dsp:spPr>
        <a:xfrm>
          <a:off x="3701450" y="3392387"/>
          <a:ext cx="356905" cy="356935"/>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3E56C4B-EEF3-4796-BE3C-A11E7C45CC7D}">
      <dsp:nvSpPr>
        <dsp:cNvPr id="0" name=""/>
        <dsp:cNvSpPr/>
      </dsp:nvSpPr>
      <dsp:spPr>
        <a:xfrm>
          <a:off x="2581620" y="507283"/>
          <a:ext cx="258674" cy="258703"/>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466302-E3E2-4A92-8A7A-D423FE3D8AD4}">
      <dsp:nvSpPr>
        <dsp:cNvPr id="0" name=""/>
        <dsp:cNvSpPr/>
      </dsp:nvSpPr>
      <dsp:spPr>
        <a:xfrm>
          <a:off x="1767240" y="1987141"/>
          <a:ext cx="258674" cy="258703"/>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17951F-E89A-449E-A148-8098F6759CE8}">
      <dsp:nvSpPr>
        <dsp:cNvPr id="0" name=""/>
        <dsp:cNvSpPr/>
      </dsp:nvSpPr>
      <dsp:spPr>
        <a:xfrm>
          <a:off x="523820" y="658800"/>
          <a:ext cx="1304598" cy="1304389"/>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Water</a:t>
          </a:r>
        </a:p>
      </dsp:txBody>
      <dsp:txXfrm>
        <a:off x="714874" y="849823"/>
        <a:ext cx="922490" cy="922343"/>
      </dsp:txXfrm>
    </dsp:sp>
    <dsp:sp modelId="{B10989F4-6E7E-44E2-9F1D-D0230EE2B0E7}">
      <dsp:nvSpPr>
        <dsp:cNvPr id="0" name=""/>
        <dsp:cNvSpPr/>
      </dsp:nvSpPr>
      <dsp:spPr>
        <a:xfrm>
          <a:off x="2992318" y="518531"/>
          <a:ext cx="356905" cy="356935"/>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261EE2-1473-4218-AF41-7D0BA89464AC}">
      <dsp:nvSpPr>
        <dsp:cNvPr id="0" name=""/>
        <dsp:cNvSpPr/>
      </dsp:nvSpPr>
      <dsp:spPr>
        <a:xfrm>
          <a:off x="641796" y="2412314"/>
          <a:ext cx="645516" cy="645258"/>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52462E-1E54-42AA-BA21-BB215EB53BDF}">
      <dsp:nvSpPr>
        <dsp:cNvPr id="0" name=""/>
        <dsp:cNvSpPr/>
      </dsp:nvSpPr>
      <dsp:spPr>
        <a:xfrm>
          <a:off x="959038" y="863228"/>
          <a:ext cx="3346155" cy="3154076"/>
        </a:xfrm>
        <a:prstGeom prst="ellipse">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Cement</a:t>
          </a:r>
        </a:p>
      </dsp:txBody>
      <dsp:txXfrm>
        <a:off x="1449071" y="1325132"/>
        <a:ext cx="2366089" cy="2230268"/>
      </dsp:txXfrm>
    </dsp:sp>
    <dsp:sp modelId="{D5A4AD7A-6548-4458-B1E4-D21327BB4913}">
      <dsp:nvSpPr>
        <dsp:cNvPr id="0" name=""/>
        <dsp:cNvSpPr/>
      </dsp:nvSpPr>
      <dsp:spPr>
        <a:xfrm>
          <a:off x="3060043" y="3358825"/>
          <a:ext cx="213769" cy="213747"/>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A2220F-EDF6-4E80-BAFF-C7AEB43B98CA}">
      <dsp:nvSpPr>
        <dsp:cNvPr id="0" name=""/>
        <dsp:cNvSpPr/>
      </dsp:nvSpPr>
      <dsp:spPr>
        <a:xfrm>
          <a:off x="5067193" y="1980128"/>
          <a:ext cx="213769" cy="213747"/>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E04CBF-BBDD-4194-86AA-341338D6894C}">
      <dsp:nvSpPr>
        <dsp:cNvPr id="0" name=""/>
        <dsp:cNvSpPr/>
      </dsp:nvSpPr>
      <dsp:spPr>
        <a:xfrm>
          <a:off x="4045668" y="3586317"/>
          <a:ext cx="294817" cy="29526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3E56C4B-EEF3-4796-BE3C-A11E7C45CC7D}">
      <dsp:nvSpPr>
        <dsp:cNvPr id="0" name=""/>
        <dsp:cNvSpPr/>
      </dsp:nvSpPr>
      <dsp:spPr>
        <a:xfrm>
          <a:off x="3119877" y="1201916"/>
          <a:ext cx="213769" cy="213747"/>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466302-E3E2-4A92-8A7A-D423FE3D8AD4}">
      <dsp:nvSpPr>
        <dsp:cNvPr id="0" name=""/>
        <dsp:cNvSpPr/>
      </dsp:nvSpPr>
      <dsp:spPr>
        <a:xfrm>
          <a:off x="2233746" y="2544147"/>
          <a:ext cx="213769" cy="213747"/>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17951F-E89A-449E-A148-8098F6759CE8}">
      <dsp:nvSpPr>
        <dsp:cNvPr id="0" name=""/>
        <dsp:cNvSpPr/>
      </dsp:nvSpPr>
      <dsp:spPr>
        <a:xfrm>
          <a:off x="716645" y="1237877"/>
          <a:ext cx="1078095" cy="1078217"/>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Water</a:t>
          </a:r>
        </a:p>
      </dsp:txBody>
      <dsp:txXfrm>
        <a:off x="874528" y="1395778"/>
        <a:ext cx="762329" cy="762415"/>
      </dsp:txXfrm>
    </dsp:sp>
    <dsp:sp modelId="{B10989F4-6E7E-44E2-9F1D-D0230EE2B0E7}">
      <dsp:nvSpPr>
        <dsp:cNvPr id="0" name=""/>
        <dsp:cNvSpPr/>
      </dsp:nvSpPr>
      <dsp:spPr>
        <a:xfrm>
          <a:off x="3459841" y="1211395"/>
          <a:ext cx="294817" cy="295265"/>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261EE2-1473-4218-AF41-7D0BA89464AC}">
      <dsp:nvSpPr>
        <dsp:cNvPr id="0" name=""/>
        <dsp:cNvSpPr/>
      </dsp:nvSpPr>
      <dsp:spPr>
        <a:xfrm>
          <a:off x="1517421" y="2776351"/>
          <a:ext cx="533064" cy="533184"/>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982C2C-FF35-439A-A5FA-FB46BCF2B7B4}">
      <dsp:nvSpPr>
        <dsp:cNvPr id="0" name=""/>
        <dsp:cNvSpPr/>
      </dsp:nvSpPr>
      <dsp:spPr>
        <a:xfrm>
          <a:off x="5603339" y="537284"/>
          <a:ext cx="1078095" cy="1078217"/>
        </a:xfrm>
        <a:prstGeom prst="ellipse">
          <a:avLst/>
        </a:prstGeom>
        <a:solidFill>
          <a:srgbClr val="BAD7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t>CSH</a:t>
          </a:r>
        </a:p>
      </dsp:txBody>
      <dsp:txXfrm>
        <a:off x="5761222" y="695185"/>
        <a:ext cx="762329" cy="762415"/>
      </dsp:txXfrm>
    </dsp:sp>
    <dsp:sp modelId="{CC7E32F2-9D26-43BC-AC4E-BF0E5B1D7D3C}">
      <dsp:nvSpPr>
        <dsp:cNvPr id="0" name=""/>
        <dsp:cNvSpPr/>
      </dsp:nvSpPr>
      <dsp:spPr>
        <a:xfrm>
          <a:off x="4687521" y="1619459"/>
          <a:ext cx="294817" cy="295265"/>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FD2BA5-8871-4D48-9B93-AE0D2D2B76E2}">
      <dsp:nvSpPr>
        <dsp:cNvPr id="0" name=""/>
        <dsp:cNvSpPr/>
      </dsp:nvSpPr>
      <dsp:spPr>
        <a:xfrm>
          <a:off x="1314530" y="3410959"/>
          <a:ext cx="213769" cy="213747"/>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A1EBBA-3DE8-4709-AD9E-FB28598C9955}">
      <dsp:nvSpPr>
        <dsp:cNvPr id="0" name=""/>
        <dsp:cNvSpPr/>
      </dsp:nvSpPr>
      <dsp:spPr>
        <a:xfrm>
          <a:off x="3444611" y="3106688"/>
          <a:ext cx="213769" cy="21374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550088-4C1A-4F85-99DC-713290EB7CC1}">
      <dsp:nvSpPr>
        <dsp:cNvPr id="0" name=""/>
        <dsp:cNvSpPr/>
      </dsp:nvSpPr>
      <dsp:spPr>
        <a:xfrm>
          <a:off x="5804115" y="2803215"/>
          <a:ext cx="1078095" cy="1078217"/>
        </a:xfrm>
        <a:prstGeom prst="ellipse">
          <a:avLst/>
        </a:prstGeom>
        <a:solidFill>
          <a:srgbClr val="FFDD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chemeClr val="tx1"/>
              </a:solidFill>
            </a:rPr>
            <a:t>CaOH</a:t>
          </a:r>
        </a:p>
      </dsp:txBody>
      <dsp:txXfrm>
        <a:off x="5961998" y="2961116"/>
        <a:ext cx="762329" cy="762415"/>
      </dsp:txXfrm>
    </dsp:sp>
    <dsp:sp modelId="{BACC68B8-D61A-41F3-BDD2-38E237D16592}">
      <dsp:nvSpPr>
        <dsp:cNvPr id="0" name=""/>
        <dsp:cNvSpPr/>
      </dsp:nvSpPr>
      <dsp:spPr>
        <a:xfrm>
          <a:off x="5371801" y="2700994"/>
          <a:ext cx="213769" cy="213747"/>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A01E94-87E7-4157-91F8-C289080D18BF}">
      <dsp:nvSpPr>
        <dsp:cNvPr id="0" name=""/>
        <dsp:cNvSpPr/>
      </dsp:nvSpPr>
      <dsp:spPr>
        <a:xfrm>
          <a:off x="6704526" y="802748"/>
          <a:ext cx="1078095" cy="1078217"/>
        </a:xfrm>
        <a:prstGeom prst="ellipse">
          <a:avLst/>
        </a:prstGeom>
        <a:solidFill>
          <a:srgbClr val="BAD7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t>CSH</a:t>
          </a:r>
        </a:p>
      </dsp:txBody>
      <dsp:txXfrm>
        <a:off x="6862409" y="960649"/>
        <a:ext cx="762329" cy="762415"/>
      </dsp:txXfrm>
    </dsp:sp>
    <dsp:sp modelId="{FF49D796-332D-4CE9-8F4C-D56D04B11BD0}">
      <dsp:nvSpPr>
        <dsp:cNvPr id="0" name=""/>
        <dsp:cNvSpPr/>
      </dsp:nvSpPr>
      <dsp:spPr>
        <a:xfrm>
          <a:off x="3544152" y="3624706"/>
          <a:ext cx="213769" cy="213747"/>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851D0E-3DF4-41D4-9C94-8778E2876EC5}">
      <dsp:nvSpPr>
        <dsp:cNvPr id="0" name=""/>
        <dsp:cNvSpPr/>
      </dsp:nvSpPr>
      <dsp:spPr>
        <a:xfrm>
          <a:off x="6417529" y="0"/>
          <a:ext cx="1078095" cy="1078217"/>
        </a:xfrm>
        <a:prstGeom prst="ellipse">
          <a:avLst/>
        </a:prstGeom>
        <a:solidFill>
          <a:srgbClr val="BAD739"/>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t>CSH</a:t>
          </a:r>
        </a:p>
      </dsp:txBody>
      <dsp:txXfrm>
        <a:off x="6575412" y="157901"/>
        <a:ext cx="762329" cy="762415"/>
      </dsp:txXfrm>
    </dsp:sp>
    <dsp:sp modelId="{BA0542FE-1A3C-4528-87AB-FE07D9E3C84E}">
      <dsp:nvSpPr>
        <dsp:cNvPr id="0" name=""/>
        <dsp:cNvSpPr/>
      </dsp:nvSpPr>
      <dsp:spPr>
        <a:xfrm>
          <a:off x="2280029" y="1168740"/>
          <a:ext cx="213769" cy="213747"/>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AE2B693-52FA-4523-BBB8-9E21C2B351FD}">
      <dsp:nvSpPr>
        <dsp:cNvPr id="0" name=""/>
        <dsp:cNvSpPr/>
      </dsp:nvSpPr>
      <dsp:spPr>
        <a:xfrm>
          <a:off x="4769112" y="265407"/>
          <a:ext cx="213769" cy="213747"/>
        </a:xfrm>
        <a:prstGeom prst="ellips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DE53CB-EF5D-4590-BDFB-5DCFCDC2C70F}">
      <dsp:nvSpPr>
        <dsp:cNvPr id="0" name=""/>
        <dsp:cNvSpPr/>
      </dsp:nvSpPr>
      <dsp:spPr>
        <a:xfrm>
          <a:off x="0" y="487099"/>
          <a:ext cx="5539201" cy="89388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CAD7791-D704-4EC6-A542-A95D328950D1}">
      <dsp:nvSpPr>
        <dsp:cNvPr id="0" name=""/>
        <dsp:cNvSpPr/>
      </dsp:nvSpPr>
      <dsp:spPr>
        <a:xfrm>
          <a:off x="270399" y="688223"/>
          <a:ext cx="491634" cy="4916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6AC9D7-060E-424F-881C-FE755314184D}">
      <dsp:nvSpPr>
        <dsp:cNvPr id="0" name=""/>
        <dsp:cNvSpPr/>
      </dsp:nvSpPr>
      <dsp:spPr>
        <a:xfrm>
          <a:off x="1032433" y="487099"/>
          <a:ext cx="2492640" cy="893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602" tIns="94602" rIns="94602" bIns="94602" numCol="1" spcCol="1270" anchor="ctr" anchorCtr="0">
          <a:noAutofit/>
        </a:bodyPr>
        <a:lstStyle/>
        <a:p>
          <a:pPr marL="0" lvl="0" indent="0" algn="l" defTabSz="977900">
            <a:lnSpc>
              <a:spcPct val="100000"/>
            </a:lnSpc>
            <a:spcBef>
              <a:spcPct val="0"/>
            </a:spcBef>
            <a:spcAft>
              <a:spcPct val="35000"/>
            </a:spcAft>
            <a:buNone/>
          </a:pPr>
          <a:r>
            <a:rPr lang="en-US" sz="2200" kern="1200"/>
            <a:t>Lower heat of hydration:</a:t>
          </a:r>
        </a:p>
      </dsp:txBody>
      <dsp:txXfrm>
        <a:off x="1032433" y="487099"/>
        <a:ext cx="2492640" cy="893881"/>
      </dsp:txXfrm>
    </dsp:sp>
    <dsp:sp modelId="{5CC2AC15-45D8-418C-9E41-01F7610217CF}">
      <dsp:nvSpPr>
        <dsp:cNvPr id="0" name=""/>
        <dsp:cNvSpPr/>
      </dsp:nvSpPr>
      <dsp:spPr>
        <a:xfrm>
          <a:off x="3525073" y="487099"/>
          <a:ext cx="2013118" cy="893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602" tIns="94602" rIns="94602" bIns="94602" numCol="1" spcCol="1270" anchor="ctr" anchorCtr="0">
          <a:noAutofit/>
        </a:bodyPr>
        <a:lstStyle/>
        <a:p>
          <a:pPr marL="0" lvl="0" indent="0" algn="l" defTabSz="488950">
            <a:lnSpc>
              <a:spcPct val="100000"/>
            </a:lnSpc>
            <a:spcBef>
              <a:spcPct val="0"/>
            </a:spcBef>
            <a:spcAft>
              <a:spcPct val="35000"/>
            </a:spcAft>
            <a:buNone/>
          </a:pPr>
          <a:r>
            <a:rPr lang="en-US" sz="1100" kern="1200"/>
            <a:t>15% to 50% lower than portland cement concrete</a:t>
          </a:r>
        </a:p>
        <a:p>
          <a:pPr marL="0" lvl="0" indent="0" algn="l" defTabSz="488950">
            <a:lnSpc>
              <a:spcPct val="100000"/>
            </a:lnSpc>
            <a:spcBef>
              <a:spcPct val="0"/>
            </a:spcBef>
            <a:spcAft>
              <a:spcPct val="35000"/>
            </a:spcAft>
            <a:buNone/>
          </a:pPr>
          <a:r>
            <a:rPr lang="en-US" sz="1100" kern="1200"/>
            <a:t>Typical 50% to 80% replacement rates</a:t>
          </a:r>
        </a:p>
      </dsp:txBody>
      <dsp:txXfrm>
        <a:off x="3525073" y="487099"/>
        <a:ext cx="2013118" cy="893881"/>
      </dsp:txXfrm>
    </dsp:sp>
    <dsp:sp modelId="{8DC246D5-3B09-47EC-8630-71B0E1BA1826}">
      <dsp:nvSpPr>
        <dsp:cNvPr id="0" name=""/>
        <dsp:cNvSpPr/>
      </dsp:nvSpPr>
      <dsp:spPr>
        <a:xfrm>
          <a:off x="0" y="1604451"/>
          <a:ext cx="5539201" cy="89388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10DE75-A356-4F45-8032-D3067A3EF592}">
      <dsp:nvSpPr>
        <dsp:cNvPr id="0" name=""/>
        <dsp:cNvSpPr/>
      </dsp:nvSpPr>
      <dsp:spPr>
        <a:xfrm>
          <a:off x="270399" y="1805575"/>
          <a:ext cx="491634" cy="4916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EE0A4C-79DA-408B-A967-980553CB60A3}">
      <dsp:nvSpPr>
        <dsp:cNvPr id="0" name=""/>
        <dsp:cNvSpPr/>
      </dsp:nvSpPr>
      <dsp:spPr>
        <a:xfrm>
          <a:off x="1032433" y="1604451"/>
          <a:ext cx="2492640" cy="893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602" tIns="94602" rIns="94602" bIns="94602" numCol="1" spcCol="1270" anchor="ctr" anchorCtr="0">
          <a:noAutofit/>
        </a:bodyPr>
        <a:lstStyle/>
        <a:p>
          <a:pPr marL="0" lvl="0" indent="0" algn="l" defTabSz="977900">
            <a:lnSpc>
              <a:spcPct val="100000"/>
            </a:lnSpc>
            <a:spcBef>
              <a:spcPct val="0"/>
            </a:spcBef>
            <a:spcAft>
              <a:spcPct val="35000"/>
            </a:spcAft>
            <a:buNone/>
          </a:pPr>
          <a:r>
            <a:rPr lang="en-US" sz="2200" kern="1200"/>
            <a:t>High performance properties</a:t>
          </a:r>
        </a:p>
      </dsp:txBody>
      <dsp:txXfrm>
        <a:off x="1032433" y="1604451"/>
        <a:ext cx="2492640" cy="893881"/>
      </dsp:txXfrm>
    </dsp:sp>
    <dsp:sp modelId="{620B7462-B2E9-4F19-A38F-90953DEFD63B}">
      <dsp:nvSpPr>
        <dsp:cNvPr id="0" name=""/>
        <dsp:cNvSpPr/>
      </dsp:nvSpPr>
      <dsp:spPr>
        <a:xfrm>
          <a:off x="3525073" y="1604451"/>
          <a:ext cx="2013118" cy="893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602" tIns="94602" rIns="94602" bIns="94602" numCol="1" spcCol="1270" anchor="ctr" anchorCtr="0">
          <a:noAutofit/>
        </a:bodyPr>
        <a:lstStyle/>
        <a:p>
          <a:pPr marL="0" lvl="0" indent="0" algn="l" defTabSz="488950">
            <a:lnSpc>
              <a:spcPct val="100000"/>
            </a:lnSpc>
            <a:spcBef>
              <a:spcPct val="0"/>
            </a:spcBef>
            <a:spcAft>
              <a:spcPct val="35000"/>
            </a:spcAft>
            <a:buNone/>
          </a:pPr>
          <a:r>
            <a:rPr lang="en-US" sz="1100" kern="1200"/>
            <a:t>Strength &amp; placement</a:t>
          </a:r>
        </a:p>
      </dsp:txBody>
      <dsp:txXfrm>
        <a:off x="3525073" y="1604451"/>
        <a:ext cx="2013118" cy="89388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3.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AE42C4D-F3CD-BA49-9B69-A7991F82B272}"/>
              </a:ext>
            </a:extLst>
          </p:cNvPr>
          <p:cNvSpPr>
            <a:spLocks noGrp="1"/>
          </p:cNvSpPr>
          <p:nvPr>
            <p:ph type="hdr" sz="quarter"/>
          </p:nvPr>
        </p:nvSpPr>
        <p:spPr>
          <a:xfrm>
            <a:off x="0" y="0"/>
            <a:ext cx="3036464" cy="466275"/>
          </a:xfrm>
          <a:prstGeom prst="rect">
            <a:avLst/>
          </a:prstGeom>
        </p:spPr>
        <p:txBody>
          <a:bodyPr vert="horz" lIns="93125" tIns="46563" rIns="93125" bIns="46563" rtlCol="0"/>
          <a:lstStyle>
            <a:lvl1pPr algn="l">
              <a:defRPr sz="1200"/>
            </a:lvl1pPr>
          </a:lstStyle>
          <a:p>
            <a:endParaRPr lang="en-US" dirty="0"/>
          </a:p>
        </p:txBody>
      </p:sp>
      <p:sp>
        <p:nvSpPr>
          <p:cNvPr id="3" name="Date Placeholder 2">
            <a:extLst>
              <a:ext uri="{FF2B5EF4-FFF2-40B4-BE49-F238E27FC236}">
                <a16:creationId xmlns:a16="http://schemas.microsoft.com/office/drawing/2014/main" id="{84E636A9-ED84-CC46-BA06-556C19D8F82F}"/>
              </a:ext>
            </a:extLst>
          </p:cNvPr>
          <p:cNvSpPr>
            <a:spLocks noGrp="1"/>
          </p:cNvSpPr>
          <p:nvPr>
            <p:ph type="dt" sz="quarter" idx="1"/>
          </p:nvPr>
        </p:nvSpPr>
        <p:spPr>
          <a:xfrm>
            <a:off x="3969139" y="0"/>
            <a:ext cx="3036464" cy="466275"/>
          </a:xfrm>
          <a:prstGeom prst="rect">
            <a:avLst/>
          </a:prstGeom>
        </p:spPr>
        <p:txBody>
          <a:bodyPr vert="horz" lIns="93125" tIns="46563" rIns="93125" bIns="46563" rtlCol="0"/>
          <a:lstStyle>
            <a:lvl1pPr algn="r">
              <a:defRPr sz="1200"/>
            </a:lvl1pPr>
          </a:lstStyle>
          <a:p>
            <a:fld id="{789C1A1E-E737-E343-9AC3-ACF44C852A97}" type="datetimeFigureOut">
              <a:rPr lang="en-US" smtClean="0"/>
              <a:t>6/13/2022</a:t>
            </a:fld>
            <a:endParaRPr lang="en-US" dirty="0"/>
          </a:p>
        </p:txBody>
      </p:sp>
      <p:sp>
        <p:nvSpPr>
          <p:cNvPr id="4" name="Footer Placeholder 3">
            <a:extLst>
              <a:ext uri="{FF2B5EF4-FFF2-40B4-BE49-F238E27FC236}">
                <a16:creationId xmlns:a16="http://schemas.microsoft.com/office/drawing/2014/main" id="{083AAA23-5B7C-CC42-987C-A74C048E67B2}"/>
              </a:ext>
            </a:extLst>
          </p:cNvPr>
          <p:cNvSpPr>
            <a:spLocks noGrp="1"/>
          </p:cNvSpPr>
          <p:nvPr>
            <p:ph type="ftr" sz="quarter" idx="2"/>
          </p:nvPr>
        </p:nvSpPr>
        <p:spPr>
          <a:xfrm>
            <a:off x="0" y="8826952"/>
            <a:ext cx="3036464" cy="466274"/>
          </a:xfrm>
          <a:prstGeom prst="rect">
            <a:avLst/>
          </a:prstGeom>
        </p:spPr>
        <p:txBody>
          <a:bodyPr vert="horz" lIns="93125" tIns="46563" rIns="93125" bIns="46563"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C3EFCB9-3451-AD46-BA4F-5CE9B7561257}"/>
              </a:ext>
            </a:extLst>
          </p:cNvPr>
          <p:cNvSpPr>
            <a:spLocks noGrp="1"/>
          </p:cNvSpPr>
          <p:nvPr>
            <p:ph type="sldNum" sz="quarter" idx="3"/>
          </p:nvPr>
        </p:nvSpPr>
        <p:spPr>
          <a:xfrm>
            <a:off x="3969139" y="8826952"/>
            <a:ext cx="3036464" cy="466274"/>
          </a:xfrm>
          <a:prstGeom prst="rect">
            <a:avLst/>
          </a:prstGeom>
        </p:spPr>
        <p:txBody>
          <a:bodyPr vert="horz" lIns="93125" tIns="46563" rIns="93125" bIns="46563" rtlCol="0" anchor="b"/>
          <a:lstStyle>
            <a:lvl1pPr algn="r">
              <a:defRPr sz="1200"/>
            </a:lvl1pPr>
          </a:lstStyle>
          <a:p>
            <a:fld id="{5CA23226-5F2C-934C-9816-A5EF814EF078}" type="slidenum">
              <a:rPr lang="en-US" smtClean="0"/>
              <a:t>‹#›</a:t>
            </a:fld>
            <a:endParaRPr lang="en-US" dirty="0"/>
          </a:p>
        </p:txBody>
      </p:sp>
    </p:spTree>
    <p:extLst>
      <p:ext uri="{BB962C8B-B14F-4D97-AF65-F5344CB8AC3E}">
        <p14:creationId xmlns:p14="http://schemas.microsoft.com/office/powerpoint/2010/main" val="416455610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6464" cy="464661"/>
          </a:xfrm>
          <a:prstGeom prst="rect">
            <a:avLst/>
          </a:prstGeom>
        </p:spPr>
        <p:txBody>
          <a:bodyPr vert="horz" lIns="93125" tIns="46563" rIns="93125" bIns="46563" rtlCol="0"/>
          <a:lstStyle>
            <a:lvl1pPr algn="l">
              <a:defRPr sz="1200"/>
            </a:lvl1pPr>
          </a:lstStyle>
          <a:p>
            <a:endParaRPr lang="en-US" dirty="0"/>
          </a:p>
        </p:txBody>
      </p:sp>
      <p:sp>
        <p:nvSpPr>
          <p:cNvPr id="3" name="Date Placeholder 2"/>
          <p:cNvSpPr>
            <a:spLocks noGrp="1"/>
          </p:cNvSpPr>
          <p:nvPr>
            <p:ph type="dt" idx="1"/>
          </p:nvPr>
        </p:nvSpPr>
        <p:spPr>
          <a:xfrm>
            <a:off x="3969139" y="0"/>
            <a:ext cx="3036464" cy="464661"/>
          </a:xfrm>
          <a:prstGeom prst="rect">
            <a:avLst/>
          </a:prstGeom>
        </p:spPr>
        <p:txBody>
          <a:bodyPr vert="horz" lIns="93125" tIns="46563" rIns="93125" bIns="46563" rtlCol="0"/>
          <a:lstStyle>
            <a:lvl1pPr algn="r">
              <a:defRPr sz="1200"/>
            </a:lvl1pPr>
          </a:lstStyle>
          <a:p>
            <a:fld id="{301268B5-8193-4475-9554-1CB281ABA2EB}" type="datetimeFigureOut">
              <a:rPr lang="en-US" smtClean="0"/>
              <a:t>6/13/2022</a:t>
            </a:fld>
            <a:endParaRPr lang="en-US" dirty="0"/>
          </a:p>
        </p:txBody>
      </p:sp>
      <p:sp>
        <p:nvSpPr>
          <p:cNvPr id="4" name="Slide Image Placeholder 3"/>
          <p:cNvSpPr>
            <a:spLocks noGrp="1" noRot="1" noChangeAspect="1"/>
          </p:cNvSpPr>
          <p:nvPr>
            <p:ph type="sldImg" idx="2"/>
          </p:nvPr>
        </p:nvSpPr>
        <p:spPr>
          <a:xfrm>
            <a:off x="1179513" y="695325"/>
            <a:ext cx="4648200" cy="3486150"/>
          </a:xfrm>
          <a:prstGeom prst="rect">
            <a:avLst/>
          </a:prstGeom>
          <a:noFill/>
          <a:ln w="12700">
            <a:solidFill>
              <a:prstClr val="black"/>
            </a:solidFill>
          </a:ln>
        </p:spPr>
        <p:txBody>
          <a:bodyPr vert="horz" lIns="93125" tIns="46563" rIns="93125" bIns="46563" rtlCol="0" anchor="ctr"/>
          <a:lstStyle/>
          <a:p>
            <a:endParaRPr lang="en-US" dirty="0"/>
          </a:p>
        </p:txBody>
      </p:sp>
      <p:sp>
        <p:nvSpPr>
          <p:cNvPr id="5" name="Notes Placeholder 4"/>
          <p:cNvSpPr>
            <a:spLocks noGrp="1"/>
          </p:cNvSpPr>
          <p:nvPr>
            <p:ph type="body" sz="quarter" idx="3"/>
          </p:nvPr>
        </p:nvSpPr>
        <p:spPr>
          <a:xfrm>
            <a:off x="700723" y="4414282"/>
            <a:ext cx="5605780" cy="4181951"/>
          </a:xfrm>
          <a:prstGeom prst="rect">
            <a:avLst/>
          </a:prstGeom>
        </p:spPr>
        <p:txBody>
          <a:bodyPr vert="horz" lIns="93125" tIns="46563" rIns="93125" bIns="4656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6951"/>
            <a:ext cx="3036464" cy="464661"/>
          </a:xfrm>
          <a:prstGeom prst="rect">
            <a:avLst/>
          </a:prstGeom>
        </p:spPr>
        <p:txBody>
          <a:bodyPr vert="horz" lIns="93125" tIns="46563" rIns="93125" bIns="4656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69139" y="8826951"/>
            <a:ext cx="3036464" cy="464661"/>
          </a:xfrm>
          <a:prstGeom prst="rect">
            <a:avLst/>
          </a:prstGeom>
        </p:spPr>
        <p:txBody>
          <a:bodyPr vert="horz" lIns="93125" tIns="46563" rIns="93125" bIns="46563" rtlCol="0" anchor="b"/>
          <a:lstStyle>
            <a:lvl1pPr algn="r">
              <a:defRPr sz="1200"/>
            </a:lvl1pPr>
          </a:lstStyle>
          <a:p>
            <a:fld id="{40AA757A-9938-49CB-A041-148D7B38474B}" type="slidenum">
              <a:rPr lang="en-US" smtClean="0"/>
              <a:t>‹#›</a:t>
            </a:fld>
            <a:endParaRPr lang="en-US" dirty="0"/>
          </a:p>
        </p:txBody>
      </p:sp>
    </p:spTree>
    <p:extLst>
      <p:ext uri="{BB962C8B-B14F-4D97-AF65-F5344CB8AC3E}">
        <p14:creationId xmlns:p14="http://schemas.microsoft.com/office/powerpoint/2010/main" val="189429424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440512">
              <a:defRPr/>
            </a:pPr>
            <a:fld id="{E90E2B80-4E2B-4E84-8558-312B5BDB7BB9}" type="slidenum">
              <a:rPr lang="en-US">
                <a:solidFill>
                  <a:prstClr val="black"/>
                </a:solidFill>
                <a:latin typeface="Calibri" panose="020F0502020204030204"/>
              </a:rPr>
              <a:pPr defTabSz="440512">
                <a:defRPr/>
              </a:pPr>
              <a:t>1</a:t>
            </a:fld>
            <a:endParaRPr lang="en-US">
              <a:solidFill>
                <a:prstClr val="black"/>
              </a:solidFill>
              <a:latin typeface="Calibri" panose="020F0502020204030204"/>
            </a:endParaRPr>
          </a:p>
        </p:txBody>
      </p:sp>
    </p:spTree>
    <p:extLst>
      <p:ext uri="{BB962C8B-B14F-4D97-AF65-F5344CB8AC3E}">
        <p14:creationId xmlns:p14="http://schemas.microsoft.com/office/powerpoint/2010/main" val="1202678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Tree>
    <p:extLst>
      <p:ext uri="{BB962C8B-B14F-4D97-AF65-F5344CB8AC3E}">
        <p14:creationId xmlns:p14="http://schemas.microsoft.com/office/powerpoint/2010/main" val="2462157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50000"/>
                  </a:schemeClr>
                </a:solidFill>
              </a:rPr>
              <a:t>Both contain almost the same chemical elements, although in differing percentages</a:t>
            </a:r>
          </a:p>
          <a:p>
            <a:endParaRPr lang="en-US" dirty="0"/>
          </a:p>
        </p:txBody>
      </p:sp>
    </p:spTree>
    <p:extLst>
      <p:ext uri="{BB962C8B-B14F-4D97-AF65-F5344CB8AC3E}">
        <p14:creationId xmlns:p14="http://schemas.microsoft.com/office/powerpoint/2010/main" val="880661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1175320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1804644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12603152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3430823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defRPr sz="2000">
                <a:solidFill>
                  <a:schemeClr val="accent1"/>
                </a:solidFill>
                <a:latin typeface="Franklin Gothic Medium" charset="0"/>
                <a:ea typeface="ＭＳ Ｐゴシック" charset="0"/>
                <a:cs typeface="ＭＳ Ｐゴシック" charset="0"/>
              </a:defRPr>
            </a:lvl1pPr>
            <a:lvl2pPr marL="742950" indent="-285750" defTabSz="925513" eaLnBrk="0" hangingPunct="0">
              <a:defRPr sz="2000">
                <a:solidFill>
                  <a:schemeClr val="accent1"/>
                </a:solidFill>
                <a:latin typeface="Franklin Gothic Medium" charset="0"/>
                <a:ea typeface="ＭＳ Ｐゴシック" charset="0"/>
              </a:defRPr>
            </a:lvl2pPr>
            <a:lvl3pPr marL="1143000" indent="-228600" defTabSz="925513" eaLnBrk="0" hangingPunct="0">
              <a:defRPr sz="2000">
                <a:solidFill>
                  <a:schemeClr val="accent1"/>
                </a:solidFill>
                <a:latin typeface="Franklin Gothic Medium" charset="0"/>
                <a:ea typeface="ＭＳ Ｐゴシック" charset="0"/>
              </a:defRPr>
            </a:lvl3pPr>
            <a:lvl4pPr marL="1600200" indent="-228600" defTabSz="925513" eaLnBrk="0" hangingPunct="0">
              <a:defRPr sz="2000">
                <a:solidFill>
                  <a:schemeClr val="accent1"/>
                </a:solidFill>
                <a:latin typeface="Franklin Gothic Medium" charset="0"/>
                <a:ea typeface="ＭＳ Ｐゴシック" charset="0"/>
              </a:defRPr>
            </a:lvl4pPr>
            <a:lvl5pPr marL="2057400" indent="-228600" defTabSz="925513" eaLnBrk="0" hangingPunct="0">
              <a:defRPr sz="2000">
                <a:solidFill>
                  <a:schemeClr val="accent1"/>
                </a:solidFill>
                <a:latin typeface="Franklin Gothic Medium" charset="0"/>
                <a:ea typeface="ＭＳ Ｐゴシック" charset="0"/>
              </a:defRPr>
            </a:lvl5pPr>
            <a:lvl6pPr marL="2514600" indent="-228600" defTabSz="925513" eaLnBrk="0" fontAlgn="base" hangingPunct="0">
              <a:spcBef>
                <a:spcPct val="0"/>
              </a:spcBef>
              <a:spcAft>
                <a:spcPct val="0"/>
              </a:spcAft>
              <a:defRPr sz="2000">
                <a:solidFill>
                  <a:schemeClr val="accent1"/>
                </a:solidFill>
                <a:latin typeface="Franklin Gothic Medium" charset="0"/>
                <a:ea typeface="ＭＳ Ｐゴシック" charset="0"/>
              </a:defRPr>
            </a:lvl6pPr>
            <a:lvl7pPr marL="2971800" indent="-228600" defTabSz="925513" eaLnBrk="0" fontAlgn="base" hangingPunct="0">
              <a:spcBef>
                <a:spcPct val="0"/>
              </a:spcBef>
              <a:spcAft>
                <a:spcPct val="0"/>
              </a:spcAft>
              <a:defRPr sz="2000">
                <a:solidFill>
                  <a:schemeClr val="accent1"/>
                </a:solidFill>
                <a:latin typeface="Franklin Gothic Medium" charset="0"/>
                <a:ea typeface="ＭＳ Ｐゴシック" charset="0"/>
              </a:defRPr>
            </a:lvl7pPr>
            <a:lvl8pPr marL="3429000" indent="-228600" defTabSz="925513" eaLnBrk="0" fontAlgn="base" hangingPunct="0">
              <a:spcBef>
                <a:spcPct val="0"/>
              </a:spcBef>
              <a:spcAft>
                <a:spcPct val="0"/>
              </a:spcAft>
              <a:defRPr sz="2000">
                <a:solidFill>
                  <a:schemeClr val="accent1"/>
                </a:solidFill>
                <a:latin typeface="Franklin Gothic Medium" charset="0"/>
                <a:ea typeface="ＭＳ Ｐゴシック" charset="0"/>
              </a:defRPr>
            </a:lvl8pPr>
            <a:lvl9pPr marL="3886200" indent="-228600" defTabSz="925513" eaLnBrk="0" fontAlgn="base" hangingPunct="0">
              <a:spcBef>
                <a:spcPct val="0"/>
              </a:spcBef>
              <a:spcAft>
                <a:spcPct val="0"/>
              </a:spcAft>
              <a:defRPr sz="2000">
                <a:solidFill>
                  <a:schemeClr val="accent1"/>
                </a:solidFill>
                <a:latin typeface="Franklin Gothic Medium" charset="0"/>
                <a:ea typeface="ＭＳ Ｐゴシック" charset="0"/>
              </a:defRPr>
            </a:lvl9pPr>
          </a:lstStyle>
          <a:p>
            <a:pPr marL="0" marR="0" lvl="0" indent="0" algn="r" defTabSz="925513" rtl="0" eaLnBrk="1" fontAlgn="base" latinLnBrk="0" hangingPunct="1">
              <a:lnSpc>
                <a:spcPct val="100000"/>
              </a:lnSpc>
              <a:spcBef>
                <a:spcPct val="0"/>
              </a:spcBef>
              <a:spcAft>
                <a:spcPct val="0"/>
              </a:spcAft>
              <a:buClrTx/>
              <a:buSzTx/>
              <a:buFontTx/>
              <a:buNone/>
              <a:tabLst/>
              <a:defRPr/>
            </a:pPr>
            <a:fld id="{8F62E7DA-EEA5-444D-AAB5-81F0B59834C4}" type="slidenum">
              <a:rPr kumimoji="0" lang="en-US" sz="1300" b="0" i="0" u="sng" strike="noStrike" kern="1200" cap="none" spc="0" normalizeH="0" baseline="0" noProof="0">
                <a:ln>
                  <a:noFill/>
                </a:ln>
                <a:solidFill>
                  <a:srgbClr val="000000"/>
                </a:solidFill>
                <a:effectLst/>
                <a:uLnTx/>
                <a:uFillTx/>
                <a:latin typeface="Times New Roman" charset="0"/>
                <a:ea typeface="ＭＳ Ｐゴシック" charset="0"/>
              </a:rPr>
              <a:pPr marL="0" marR="0" lvl="0" indent="0" algn="r" defTabSz="925513" rtl="0" eaLnBrk="1" fontAlgn="base" latinLnBrk="0" hangingPunct="1">
                <a:lnSpc>
                  <a:spcPct val="100000"/>
                </a:lnSpc>
                <a:spcBef>
                  <a:spcPct val="0"/>
                </a:spcBef>
                <a:spcAft>
                  <a:spcPct val="0"/>
                </a:spcAft>
                <a:buClrTx/>
                <a:buSzTx/>
                <a:buFontTx/>
                <a:buNone/>
                <a:tabLst/>
                <a:defRPr/>
              </a:pPr>
              <a:t>28</a:t>
            </a:fld>
            <a:endParaRPr kumimoji="0" lang="en-US" sz="1300" b="0" i="0" u="sng" strike="noStrike" kern="1200" cap="none" spc="0" normalizeH="0" baseline="0" noProof="0">
              <a:ln>
                <a:noFill/>
              </a:ln>
              <a:solidFill>
                <a:srgbClr val="000000"/>
              </a:solidFill>
              <a:effectLst/>
              <a:uLnTx/>
              <a:uFillTx/>
              <a:latin typeface="Times New Roman" charset="0"/>
              <a:ea typeface="ＭＳ Ｐゴシック" charset="0"/>
            </a:endParaRPr>
          </a:p>
        </p:txBody>
      </p:sp>
      <p:sp>
        <p:nvSpPr>
          <p:cNvPr id="49154" name="Rectangle 2"/>
          <p:cNvSpPr>
            <a:spLocks noGrp="1" noRot="1" noChangeAspect="1" noChangeArrowheads="1" noTextEdit="1"/>
          </p:cNvSpPr>
          <p:nvPr>
            <p:ph type="sldImg"/>
          </p:nvPr>
        </p:nvSpPr>
        <p:spPr>
          <a:ln/>
        </p:spPr>
      </p:sp>
      <p:sp>
        <p:nvSpPr>
          <p:cNvPr id="794627" name="Rectangle 3"/>
          <p:cNvSpPr>
            <a:spLocks noGrp="1" noChangeArrowheads="1"/>
          </p:cNvSpPr>
          <p:nvPr>
            <p:ph type="body" idx="1"/>
          </p:nvPr>
        </p:nvSpPr>
        <p:spPr/>
        <p:txBody>
          <a:bodyPr/>
          <a:lstStyle/>
          <a:p>
            <a:pPr eaLnBrk="1" hangingPunct="1">
              <a:buFontTx/>
              <a:buChar char="•"/>
              <a:defRPr/>
            </a:pPr>
            <a:r>
              <a:rPr lang="en-US" dirty="0">
                <a:cs typeface="+mn-cs"/>
              </a:rPr>
              <a:t>Schematically, the picture on the left shows what happens when ordinary </a:t>
            </a:r>
            <a:r>
              <a:rPr lang="en-US" dirty="0" err="1">
                <a:cs typeface="+mn-cs"/>
              </a:rPr>
              <a:t>portland</a:t>
            </a:r>
            <a:r>
              <a:rPr lang="en-US" dirty="0">
                <a:cs typeface="+mn-cs"/>
              </a:rPr>
              <a:t> cement (gray) hydrates.  Calcium-silicate hydrate is formed (yellow), but there are significant areas where this </a:t>
            </a:r>
            <a:r>
              <a:rPr lang="ja-JP" altLang="en-US" dirty="0">
                <a:latin typeface="Arial"/>
                <a:cs typeface="+mn-cs"/>
              </a:rPr>
              <a:t>“</a:t>
            </a:r>
            <a:r>
              <a:rPr lang="en-US" dirty="0">
                <a:cs typeface="+mn-cs"/>
              </a:rPr>
              <a:t>glue</a:t>
            </a:r>
            <a:r>
              <a:rPr lang="ja-JP" altLang="en-US" dirty="0">
                <a:latin typeface="Arial"/>
                <a:cs typeface="+mn-cs"/>
              </a:rPr>
              <a:t>”</a:t>
            </a:r>
            <a:r>
              <a:rPr lang="en-US" dirty="0">
                <a:cs typeface="+mn-cs"/>
              </a:rPr>
              <a:t> is not present (voids).</a:t>
            </a:r>
          </a:p>
          <a:p>
            <a:pPr eaLnBrk="1" hangingPunct="1">
              <a:buFontTx/>
              <a:buChar char="•"/>
              <a:defRPr/>
            </a:pPr>
            <a:r>
              <a:rPr lang="en-US" dirty="0">
                <a:cs typeface="+mn-cs"/>
              </a:rPr>
              <a:t>The picture on the right shows that with slag cement (white), much more of the paste is filled with the Calcium Silicate Hydrate.  The volume of voids is significantly reduced.</a:t>
            </a:r>
          </a:p>
          <a:p>
            <a:pPr eaLnBrk="1" hangingPunct="1">
              <a:buFontTx/>
              <a:buChar char="•"/>
              <a:defRPr/>
            </a:pPr>
            <a:r>
              <a:rPr lang="en-US" dirty="0">
                <a:cs typeface="+mn-cs"/>
              </a:rPr>
              <a:t>The increased formation of calcium silicate hydrate gives concrete made with slag cement more strength and reduces its permeability.  </a:t>
            </a:r>
          </a:p>
          <a:p>
            <a:pPr eaLnBrk="1" hangingPunct="1">
              <a:buFontTx/>
              <a:buChar char="•"/>
              <a:defRPr/>
            </a:pPr>
            <a:r>
              <a:rPr lang="en-US" dirty="0">
                <a:cs typeface="+mn-cs"/>
              </a:rPr>
              <a:t>Greater bond is also formed with the aggregate particles, thus enhancing strength, particularly tensile/flexural strength. (Check Seattle presentation data on flexural strength info)</a:t>
            </a:r>
          </a:p>
          <a:p>
            <a:pPr eaLnBrk="1" hangingPunct="1">
              <a:defRPr/>
            </a:pPr>
            <a:endParaRPr lang="en-US" dirty="0">
              <a:cs typeface="+mn-cs"/>
            </a:endParaRPr>
          </a:p>
        </p:txBody>
      </p:sp>
    </p:spTree>
    <p:extLst>
      <p:ext uri="{BB962C8B-B14F-4D97-AF65-F5344CB8AC3E}">
        <p14:creationId xmlns:p14="http://schemas.microsoft.com/office/powerpoint/2010/main" val="1129631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32366585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9894816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366502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0E2B80-4E2B-4E84-8558-312B5BDB7BB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16186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June 2017</a:t>
            </a:r>
          </a:p>
        </p:txBody>
      </p:sp>
      <p:sp>
        <p:nvSpPr>
          <p:cNvPr id="6" name="Footer Placeholder 5"/>
          <p:cNvSpPr>
            <a:spLocks noGrp="1"/>
          </p:cNvSpPr>
          <p:nvPr>
            <p:ph type="ft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Introductory Overview</a:t>
            </a:r>
          </a:p>
        </p:txBody>
      </p:sp>
      <p:sp>
        <p:nvSpPr>
          <p:cNvPr id="7" name="Header Placeholder 6"/>
          <p:cNvSpPr>
            <a:spLocks noGrp="1"/>
          </p:cNvSpPr>
          <p:nvPr>
            <p:ph type="hdr"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AIA Slag Cement</a:t>
            </a:r>
          </a:p>
        </p:txBody>
      </p:sp>
    </p:spTree>
    <p:extLst>
      <p:ext uri="{BB962C8B-B14F-4D97-AF65-F5344CB8AC3E}">
        <p14:creationId xmlns:p14="http://schemas.microsoft.com/office/powerpoint/2010/main" val="3448900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28366810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At the</a:t>
            </a:r>
            <a:r>
              <a:rPr lang="en-US" sz="1100" baseline="0" dirty="0"/>
              <a:t> outset…there was resistance to adopt PLCs.</a:t>
            </a:r>
          </a:p>
          <a:p>
            <a:r>
              <a:rPr lang="en-US" sz="1100" baseline="0" dirty="0"/>
              <a:t>Replacing failing bars with others.  PLC are performing the same as OPC</a:t>
            </a:r>
          </a:p>
          <a:p>
            <a:r>
              <a:rPr lang="en-US" sz="1100" baseline="0" dirty="0"/>
              <a:t>Durability work was going to be required to satisfy specifiers, concrete producers…and cement producers</a:t>
            </a:r>
          </a:p>
          <a:p>
            <a:r>
              <a:rPr lang="en-US" sz="1100" baseline="0" dirty="0"/>
              <a:t>We needed to convince ourselves that this was the right thing to do.</a:t>
            </a:r>
          </a:p>
          <a:p>
            <a:r>
              <a:rPr lang="en-US" sz="1100" baseline="0" dirty="0"/>
              <a:t>Hundreds of mixes with over 1000 specimens stored in various solutions.</a:t>
            </a:r>
          </a:p>
          <a:p>
            <a:r>
              <a:rPr lang="en-US" sz="1100" baseline="0" dirty="0"/>
              <a:t>Re-opened annually and put back for long-term cool storage.</a:t>
            </a:r>
            <a:endParaRPr lang="en-US" sz="1100" dirty="0"/>
          </a:p>
        </p:txBody>
      </p:sp>
      <p:sp>
        <p:nvSpPr>
          <p:cNvPr id="4" name="Slide Number Placeholder 3"/>
          <p:cNvSpPr>
            <a:spLocks noGrp="1"/>
          </p:cNvSpPr>
          <p:nvPr>
            <p:ph type="sldNum" sz="quarter" idx="5"/>
          </p:nvPr>
        </p:nvSpPr>
        <p:spPr>
          <a:xfrm>
            <a:off x="4023094" y="9066047"/>
            <a:ext cx="3077739" cy="478904"/>
          </a:xfrm>
          <a:prstGeom prst="rect">
            <a:avLst/>
          </a:prstGeom>
        </p:spPr>
        <p:txBody>
          <a:bodyPr/>
          <a:lstStyle/>
          <a:p>
            <a:pPr marL="0" marR="0" lvl="0" indent="0" algn="ctr" defTabSz="419100" rtl="0" eaLnBrk="1" fontAlgn="auto" latinLnBrk="0" hangingPunct="0">
              <a:lnSpc>
                <a:spcPct val="80000"/>
              </a:lnSpc>
              <a:spcBef>
                <a:spcPts val="300"/>
              </a:spcBef>
              <a:spcAft>
                <a:spcPts val="0"/>
              </a:spcAft>
              <a:buClrTx/>
              <a:buSzTx/>
              <a:buFontTx/>
              <a:buNone/>
              <a:tabLst>
                <a:tab pos="584200" algn="l"/>
              </a:tabLst>
              <a:defRPr/>
            </a:pPr>
            <a:fld id="{623A6943-6C8B-1E49-8CCC-32D7DE931A8C}" type="slidenum">
              <a:rPr kumimoji="0" lang="pt-BR" sz="1600" b="0" i="0" u="none" strike="noStrike" kern="0" cap="none" spc="-16" normalizeH="0" baseline="0" noProof="0" smtClean="0">
                <a:ln>
                  <a:noFill/>
                </a:ln>
                <a:solidFill>
                  <a:srgbClr val="000000"/>
                </a:solidFill>
                <a:effectLst/>
                <a:uLnTx/>
                <a:uFillTx/>
                <a:latin typeface="Graphik Compact Regular"/>
                <a:ea typeface="+mn-ea"/>
                <a:cs typeface="+mn-cs"/>
                <a:sym typeface="Graphik Compact Regular"/>
              </a:rPr>
              <a:pPr marL="0" marR="0" lvl="0" indent="0" algn="ctr" defTabSz="419100" rtl="0" eaLnBrk="1" fontAlgn="auto" latinLnBrk="0" hangingPunct="0">
                <a:lnSpc>
                  <a:spcPct val="80000"/>
                </a:lnSpc>
                <a:spcBef>
                  <a:spcPts val="300"/>
                </a:spcBef>
                <a:spcAft>
                  <a:spcPts val="0"/>
                </a:spcAft>
                <a:buClrTx/>
                <a:buSzTx/>
                <a:buFontTx/>
                <a:buNone/>
                <a:tabLst>
                  <a:tab pos="584200" algn="l"/>
                </a:tabLst>
                <a:defRPr/>
              </a:pPr>
              <a:t>39</a:t>
            </a:fld>
            <a:endParaRPr kumimoji="0" lang="pt-BR" sz="1600" b="0" i="0" u="none" strike="noStrike" kern="0" cap="none" spc="-16" normalizeH="0" baseline="0" noProof="0" dirty="0">
              <a:ln>
                <a:noFill/>
              </a:ln>
              <a:solidFill>
                <a:srgbClr val="000000"/>
              </a:solidFill>
              <a:effectLst/>
              <a:uLnTx/>
              <a:uFillTx/>
              <a:latin typeface="Graphik Compact Regular"/>
              <a:ea typeface="+mn-ea"/>
              <a:cs typeface="+mn-cs"/>
              <a:sym typeface="Graphik Compact Regular"/>
            </a:endParaRPr>
          </a:p>
        </p:txBody>
      </p:sp>
    </p:spTree>
    <p:extLst>
      <p:ext uri="{BB962C8B-B14F-4D97-AF65-F5344CB8AC3E}">
        <p14:creationId xmlns:p14="http://schemas.microsoft.com/office/powerpoint/2010/main" val="28130676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27011784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113990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42478090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25390218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lvl1pPr defTabSz="931500">
              <a:spcBef>
                <a:spcPct val="30000"/>
              </a:spcBef>
              <a:defRPr sz="1200">
                <a:solidFill>
                  <a:schemeClr val="tx1"/>
                </a:solidFill>
                <a:latin typeface="Arial" panose="020B0604020202020204" pitchFamily="34" charset="0"/>
              </a:defRPr>
            </a:lvl1pPr>
            <a:lvl2pPr marL="715832" indent="-275320" defTabSz="931500">
              <a:spcBef>
                <a:spcPct val="30000"/>
              </a:spcBef>
              <a:defRPr sz="1200">
                <a:solidFill>
                  <a:schemeClr val="tx1"/>
                </a:solidFill>
                <a:latin typeface="Arial" panose="020B0604020202020204" pitchFamily="34" charset="0"/>
              </a:defRPr>
            </a:lvl2pPr>
            <a:lvl3pPr marL="1101281" indent="-220256" defTabSz="931500">
              <a:spcBef>
                <a:spcPct val="30000"/>
              </a:spcBef>
              <a:defRPr sz="1200">
                <a:solidFill>
                  <a:schemeClr val="tx1"/>
                </a:solidFill>
                <a:latin typeface="Arial" panose="020B0604020202020204" pitchFamily="34" charset="0"/>
              </a:defRPr>
            </a:lvl3pPr>
            <a:lvl4pPr marL="1541793" indent="-220256" defTabSz="931500">
              <a:spcBef>
                <a:spcPct val="30000"/>
              </a:spcBef>
              <a:defRPr sz="1200">
                <a:solidFill>
                  <a:schemeClr val="tx1"/>
                </a:solidFill>
                <a:latin typeface="Arial" panose="020B0604020202020204" pitchFamily="34" charset="0"/>
              </a:defRPr>
            </a:lvl4pPr>
            <a:lvl5pPr marL="1982305" indent="-220256" defTabSz="931500">
              <a:spcBef>
                <a:spcPct val="30000"/>
              </a:spcBef>
              <a:defRPr sz="1200">
                <a:solidFill>
                  <a:schemeClr val="tx1"/>
                </a:solidFill>
                <a:latin typeface="Arial" panose="020B0604020202020204" pitchFamily="34" charset="0"/>
              </a:defRPr>
            </a:lvl5pPr>
            <a:lvl6pPr marL="2422817" indent="-220256" defTabSz="931500" eaLnBrk="0" fontAlgn="base" hangingPunct="0">
              <a:spcBef>
                <a:spcPct val="30000"/>
              </a:spcBef>
              <a:spcAft>
                <a:spcPct val="0"/>
              </a:spcAft>
              <a:defRPr sz="1200">
                <a:solidFill>
                  <a:schemeClr val="tx1"/>
                </a:solidFill>
                <a:latin typeface="Arial" panose="020B0604020202020204" pitchFamily="34" charset="0"/>
              </a:defRPr>
            </a:lvl6pPr>
            <a:lvl7pPr marL="2863329" indent="-220256" defTabSz="931500" eaLnBrk="0" fontAlgn="base" hangingPunct="0">
              <a:spcBef>
                <a:spcPct val="30000"/>
              </a:spcBef>
              <a:spcAft>
                <a:spcPct val="0"/>
              </a:spcAft>
              <a:defRPr sz="1200">
                <a:solidFill>
                  <a:schemeClr val="tx1"/>
                </a:solidFill>
                <a:latin typeface="Arial" panose="020B0604020202020204" pitchFamily="34" charset="0"/>
              </a:defRPr>
            </a:lvl7pPr>
            <a:lvl8pPr marL="3303842" indent="-220256" defTabSz="931500" eaLnBrk="0" fontAlgn="base" hangingPunct="0">
              <a:spcBef>
                <a:spcPct val="30000"/>
              </a:spcBef>
              <a:spcAft>
                <a:spcPct val="0"/>
              </a:spcAft>
              <a:defRPr sz="1200">
                <a:solidFill>
                  <a:schemeClr val="tx1"/>
                </a:solidFill>
                <a:latin typeface="Arial" panose="020B0604020202020204" pitchFamily="34" charset="0"/>
              </a:defRPr>
            </a:lvl8pPr>
            <a:lvl9pPr marL="3744354" indent="-220256" defTabSz="9315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9231F58-8BCB-4869-8A2E-A004DF9F907B}" type="slidenum">
              <a:rPr lang="en-CA" altLang="en-US">
                <a:solidFill>
                  <a:prstClr val="black"/>
                </a:solidFill>
              </a:rPr>
              <a:pPr>
                <a:spcBef>
                  <a:spcPct val="0"/>
                </a:spcBef>
              </a:pPr>
              <a:t>47</a:t>
            </a:fld>
            <a:endParaRPr lang="en-CA" altLang="en-US">
              <a:solidFill>
                <a:prstClr val="black"/>
              </a:solidFill>
            </a:endParaRPr>
          </a:p>
        </p:txBody>
      </p:sp>
      <p:sp>
        <p:nvSpPr>
          <p:cNvPr id="166915" name="Rectangle 2"/>
          <p:cNvSpPr>
            <a:spLocks noGrp="1" noRot="1" noChangeAspect="1" noChangeArrowheads="1" noTextEdit="1"/>
          </p:cNvSpPr>
          <p:nvPr>
            <p:ph type="sldImg"/>
          </p:nvPr>
        </p:nvSpPr>
        <p:spPr>
          <a:xfrm>
            <a:off x="1181100" y="695325"/>
            <a:ext cx="4648200" cy="3486150"/>
          </a:xfrm>
          <a:ln/>
        </p:spPr>
      </p:sp>
      <p:sp>
        <p:nvSpPr>
          <p:cNvPr id="166916" name="Rectangle 3"/>
          <p:cNvSpPr>
            <a:spLocks noGrp="1" noChangeArrowheads="1"/>
          </p:cNvSpPr>
          <p:nvPr>
            <p:ph type="body" idx="1"/>
          </p:nvPr>
        </p:nvSpPr>
        <p:spPr>
          <a:xfrm>
            <a:off x="935210" y="4414590"/>
            <a:ext cx="5136807" cy="4182566"/>
          </a:xfrm>
          <a:noFill/>
        </p:spPr>
        <p:txBody>
          <a:bodyPr/>
          <a:lstStyle/>
          <a:p>
            <a:pPr eaLnBrk="1" hangingPunct="1"/>
            <a:endParaRPr lang="en-CA" altLang="en-US">
              <a:latin typeface="Arial" panose="020B0604020202020204" pitchFamily="34" charset="0"/>
            </a:endParaRPr>
          </a:p>
        </p:txBody>
      </p:sp>
    </p:spTree>
    <p:extLst>
      <p:ext uri="{BB962C8B-B14F-4D97-AF65-F5344CB8AC3E}">
        <p14:creationId xmlns:p14="http://schemas.microsoft.com/office/powerpoint/2010/main" val="13904445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3000077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9DA355-9AF3-4A6C-B8D2-76C82DFD4C86}" type="slidenum">
              <a:rPr lang="en-US" smtClean="0">
                <a:solidFill>
                  <a:prstClr val="black"/>
                </a:solidFill>
              </a:rPr>
              <a:pPr/>
              <a:t>61</a:t>
            </a:fld>
            <a:endParaRPr lang="en-US">
              <a:solidFill>
                <a:prstClr val="black"/>
              </a:solidFill>
            </a:endParaRPr>
          </a:p>
        </p:txBody>
      </p:sp>
      <p:sp>
        <p:nvSpPr>
          <p:cNvPr id="5" name="Header Placeholder 4"/>
          <p:cNvSpPr>
            <a:spLocks noGrp="1"/>
          </p:cNvSpPr>
          <p:nvPr>
            <p:ph type="hdr" sz="quarter" idx="11"/>
          </p:nvPr>
        </p:nvSpPr>
        <p:spPr/>
        <p:txBody>
          <a:bodyPr/>
          <a:lstStyle/>
          <a:p>
            <a:r>
              <a:rPr lang="en-US"/>
              <a:t>Environmental Benefits of Slag</a:t>
            </a:r>
          </a:p>
        </p:txBody>
      </p:sp>
      <p:sp>
        <p:nvSpPr>
          <p:cNvPr id="6" name="Date Placeholder 5"/>
          <p:cNvSpPr>
            <a:spLocks noGrp="1"/>
          </p:cNvSpPr>
          <p:nvPr>
            <p:ph type="dt" idx="12"/>
          </p:nvPr>
        </p:nvSpPr>
        <p:spPr/>
        <p:txBody>
          <a:bodyPr/>
          <a:lstStyle/>
          <a:p>
            <a:r>
              <a:rPr lang="en-US"/>
              <a:t>June 2015</a:t>
            </a:r>
          </a:p>
        </p:txBody>
      </p:sp>
      <p:sp>
        <p:nvSpPr>
          <p:cNvPr id="7" name="Footer Placeholder 6"/>
          <p:cNvSpPr>
            <a:spLocks noGrp="1"/>
          </p:cNvSpPr>
          <p:nvPr>
            <p:ph type="ftr" sz="quarter" idx="13"/>
          </p:nvPr>
        </p:nvSpPr>
        <p:spPr/>
        <p:txBody>
          <a:bodyPr/>
          <a:lstStyle/>
          <a:p>
            <a:r>
              <a:rPr lang="en-US"/>
              <a:t>i.tech SLAG Training</a:t>
            </a:r>
          </a:p>
        </p:txBody>
      </p:sp>
    </p:spTree>
    <p:extLst>
      <p:ext uri="{BB962C8B-B14F-4D97-AF65-F5344CB8AC3E}">
        <p14:creationId xmlns:p14="http://schemas.microsoft.com/office/powerpoint/2010/main" val="3622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0E2B80-4E2B-4E84-8558-312B5BDB7BB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4016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9DA355-9AF3-4A6C-B8D2-76C82DFD4C86}" type="slidenum">
              <a:rPr lang="en-US" smtClean="0">
                <a:solidFill>
                  <a:prstClr val="black"/>
                </a:solidFill>
              </a:rPr>
              <a:pPr/>
              <a:t>62</a:t>
            </a:fld>
            <a:endParaRPr lang="en-US">
              <a:solidFill>
                <a:prstClr val="black"/>
              </a:solidFill>
            </a:endParaRPr>
          </a:p>
        </p:txBody>
      </p:sp>
      <p:sp>
        <p:nvSpPr>
          <p:cNvPr id="5" name="Header Placeholder 4"/>
          <p:cNvSpPr>
            <a:spLocks noGrp="1"/>
          </p:cNvSpPr>
          <p:nvPr>
            <p:ph type="hdr" sz="quarter" idx="11"/>
          </p:nvPr>
        </p:nvSpPr>
        <p:spPr/>
        <p:txBody>
          <a:bodyPr/>
          <a:lstStyle/>
          <a:p>
            <a:r>
              <a:rPr lang="en-US"/>
              <a:t>Environmental Benefits of Slag</a:t>
            </a:r>
          </a:p>
        </p:txBody>
      </p:sp>
      <p:sp>
        <p:nvSpPr>
          <p:cNvPr id="6" name="Date Placeholder 5"/>
          <p:cNvSpPr>
            <a:spLocks noGrp="1"/>
          </p:cNvSpPr>
          <p:nvPr>
            <p:ph type="dt" idx="12"/>
          </p:nvPr>
        </p:nvSpPr>
        <p:spPr/>
        <p:txBody>
          <a:bodyPr/>
          <a:lstStyle/>
          <a:p>
            <a:r>
              <a:rPr lang="en-US"/>
              <a:t>June 2015</a:t>
            </a:r>
          </a:p>
        </p:txBody>
      </p:sp>
      <p:sp>
        <p:nvSpPr>
          <p:cNvPr id="7" name="Footer Placeholder 6"/>
          <p:cNvSpPr>
            <a:spLocks noGrp="1"/>
          </p:cNvSpPr>
          <p:nvPr>
            <p:ph type="ftr" sz="quarter" idx="13"/>
          </p:nvPr>
        </p:nvSpPr>
        <p:spPr/>
        <p:txBody>
          <a:bodyPr/>
          <a:lstStyle/>
          <a:p>
            <a:r>
              <a:rPr lang="en-US"/>
              <a:t>i.tech SLAG Training</a:t>
            </a:r>
          </a:p>
        </p:txBody>
      </p:sp>
    </p:spTree>
    <p:extLst>
      <p:ext uri="{BB962C8B-B14F-4D97-AF65-F5344CB8AC3E}">
        <p14:creationId xmlns:p14="http://schemas.microsoft.com/office/powerpoint/2010/main" val="23357929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23816247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34687540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26558376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37936750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3483907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34426312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r>
              <a:rPr lang="en-US" dirty="0"/>
              <a:t>June 2017</a:t>
            </a:r>
          </a:p>
        </p:txBody>
      </p:sp>
      <p:sp>
        <p:nvSpPr>
          <p:cNvPr id="6" name="Footer Placeholder 5"/>
          <p:cNvSpPr>
            <a:spLocks noGrp="1"/>
          </p:cNvSpPr>
          <p:nvPr>
            <p:ph type="ftr" sz="quarter" idx="12"/>
          </p:nvPr>
        </p:nvSpPr>
        <p:spPr/>
        <p:txBody>
          <a:bodyPr/>
          <a:lstStyle/>
          <a:p>
            <a:r>
              <a:rPr lang="en-US" dirty="0"/>
              <a:t>Introductory Overview</a:t>
            </a:r>
          </a:p>
        </p:txBody>
      </p:sp>
      <p:sp>
        <p:nvSpPr>
          <p:cNvPr id="7" name="Header Placeholder 6"/>
          <p:cNvSpPr>
            <a:spLocks noGrp="1"/>
          </p:cNvSpPr>
          <p:nvPr>
            <p:ph type="hdr" sz="quarter" idx="13"/>
          </p:nvPr>
        </p:nvSpPr>
        <p:spPr/>
        <p:txBody>
          <a:bodyPr/>
          <a:lstStyle/>
          <a:p>
            <a:r>
              <a:rPr lang="en-US" dirty="0"/>
              <a:t>AIA Slag Cement</a:t>
            </a:r>
          </a:p>
        </p:txBody>
      </p:sp>
    </p:spTree>
    <p:extLst>
      <p:ext uri="{BB962C8B-B14F-4D97-AF65-F5344CB8AC3E}">
        <p14:creationId xmlns:p14="http://schemas.microsoft.com/office/powerpoint/2010/main" val="1817139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0E2B80-4E2B-4E84-8558-312B5BDB7BB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7125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Remove speaker slide if using </a:t>
            </a:r>
            <a:r>
              <a:rPr lang="en-US"/>
              <a:t>in class. </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0E2B80-4E2B-4E84-8558-312B5BDB7BB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7773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11332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440512">
              <a:defRPr/>
            </a:pPr>
            <a:fld id="{E90E2B80-4E2B-4E84-8558-312B5BDB7BB9}" type="slidenum">
              <a:rPr lang="en-US">
                <a:solidFill>
                  <a:prstClr val="black"/>
                </a:solidFill>
                <a:latin typeface="Calibri" panose="020F0502020204030204"/>
              </a:rPr>
              <a:pPr defTabSz="440512">
                <a:defRPr/>
              </a:pPr>
              <a:t>12</a:t>
            </a:fld>
            <a:endParaRPr lang="en-US">
              <a:solidFill>
                <a:prstClr val="black"/>
              </a:solidFill>
              <a:latin typeface="Calibri" panose="020F0502020204030204"/>
            </a:endParaRPr>
          </a:p>
        </p:txBody>
      </p:sp>
    </p:spTree>
    <p:extLst>
      <p:ext uri="{BB962C8B-B14F-4D97-AF65-F5344CB8AC3E}">
        <p14:creationId xmlns:p14="http://schemas.microsoft.com/office/powerpoint/2010/main" val="3136664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603950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mj-lt"/>
              <a:buAutoNum type="arabicPeriod"/>
            </a:pPr>
            <a:r>
              <a:rPr lang="en-US" dirty="0"/>
              <a:t> reducing porosity and improving properties.</a:t>
            </a:r>
          </a:p>
          <a:p>
            <a:pPr>
              <a:buFont typeface="+mj-lt"/>
              <a:buAutoNum type="arabicPeriod"/>
            </a:pPr>
            <a:r>
              <a:rPr lang="en-US" dirty="0"/>
              <a:t>reducing permeability</a:t>
            </a:r>
          </a:p>
          <a:p>
            <a:pPr>
              <a:buFont typeface="+mj-lt"/>
              <a:buAutoNum type="arabicPeriod"/>
            </a:pPr>
            <a:r>
              <a:rPr lang="en-US" dirty="0"/>
              <a:t>binding alkalis in Al-containing, lower Ca/Si C-S-H to prevent ASR.</a:t>
            </a:r>
          </a:p>
          <a:p>
            <a:pPr>
              <a:buFont typeface="+mj-lt"/>
              <a:buAutoNum type="arabicPeriod" startAt="4"/>
            </a:pPr>
            <a:r>
              <a:rPr lang="en-US" sz="1200" dirty="0"/>
              <a:t>To increase binding of chloride ions in aluminate phases</a:t>
            </a:r>
          </a:p>
          <a:p>
            <a:pPr>
              <a:buFont typeface="+mj-lt"/>
              <a:buAutoNum type="arabicPeriod" startAt="4"/>
            </a:pPr>
            <a:r>
              <a:rPr lang="en-US" sz="1200" dirty="0"/>
              <a:t>To obtain better sulfate resistance.</a:t>
            </a:r>
          </a:p>
          <a:p>
            <a:pPr>
              <a:buFont typeface="+mj-lt"/>
              <a:buAutoNum type="arabicPeriod" startAt="4"/>
            </a:pPr>
            <a:r>
              <a:rPr lang="en-US" sz="1200" dirty="0"/>
              <a:t>To help lower heat of hydration.</a:t>
            </a:r>
          </a:p>
          <a:p>
            <a:pPr>
              <a:buFont typeface="+mj-lt"/>
              <a:buAutoNum type="arabicPeriod" startAt="4"/>
            </a:pPr>
            <a:r>
              <a:rPr lang="en-US" sz="1200" dirty="0"/>
              <a:t>by reducing the amount of portland cement clinker in concrete. </a:t>
            </a:r>
          </a:p>
          <a:p>
            <a:pPr>
              <a:buFont typeface="+mj-lt"/>
              <a:buAutoNum type="arabicPeriod"/>
            </a:pPr>
            <a:endParaRPr lang="en-US" dirty="0"/>
          </a:p>
          <a:p>
            <a:endParaRPr lang="en-US" dirty="0"/>
          </a:p>
        </p:txBody>
      </p:sp>
    </p:spTree>
    <p:extLst>
      <p:ext uri="{BB962C8B-B14F-4D97-AF65-F5344CB8AC3E}">
        <p14:creationId xmlns:p14="http://schemas.microsoft.com/office/powerpoint/2010/main" val="15887193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0" name="Rectangle 9"/>
          <p:cNvSpPr/>
          <p:nvPr userDrawn="1"/>
        </p:nvSpPr>
        <p:spPr>
          <a:xfrm>
            <a:off x="-1" y="5835723"/>
            <a:ext cx="9144001" cy="10222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38171" y="6205509"/>
            <a:ext cx="1776219" cy="397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userDrawn="1"/>
        </p:nvSpPr>
        <p:spPr>
          <a:xfrm>
            <a:off x="6754555" y="2919829"/>
            <a:ext cx="2022733" cy="369332"/>
          </a:xfrm>
          <a:prstGeom prst="rect">
            <a:avLst/>
          </a:prstGeom>
          <a:noFill/>
        </p:spPr>
        <p:txBody>
          <a:bodyPr wrap="none" rtlCol="0">
            <a:spAutoFit/>
          </a:bodyPr>
          <a:lstStyle/>
          <a:p>
            <a:pPr algn="r"/>
            <a:r>
              <a:rPr lang="en-US" dirty="0">
                <a:solidFill>
                  <a:schemeClr val="accent1"/>
                </a:solidFill>
              </a:rPr>
              <a:t>trust earned daily</a:t>
            </a:r>
          </a:p>
        </p:txBody>
      </p:sp>
      <p:sp>
        <p:nvSpPr>
          <p:cNvPr id="2" name="Title 1"/>
          <p:cNvSpPr>
            <a:spLocks noGrp="1"/>
          </p:cNvSpPr>
          <p:nvPr>
            <p:ph type="ctrTitle"/>
          </p:nvPr>
        </p:nvSpPr>
        <p:spPr>
          <a:xfrm>
            <a:off x="368300" y="452529"/>
            <a:ext cx="8408987" cy="712786"/>
          </a:xfrm>
        </p:spPr>
        <p:txBody>
          <a:bodyPr anchor="b">
            <a:noAutofit/>
          </a:bodyPr>
          <a:lstStyle>
            <a:lvl1pPr>
              <a:defRPr sz="3200" b="1">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369094" y="1134460"/>
            <a:ext cx="8408987" cy="365728"/>
          </a:xfrm>
        </p:spPr>
        <p:txBody>
          <a:bodyPr>
            <a:normAutofit/>
          </a:bodyPr>
          <a:lstStyle>
            <a:lvl1pPr marL="0" indent="0" algn="l">
              <a:buNone/>
              <a:defRPr sz="16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4" name="Text Placeholder 13"/>
          <p:cNvSpPr>
            <a:spLocks noGrp="1"/>
          </p:cNvSpPr>
          <p:nvPr>
            <p:ph type="body" sz="quarter" idx="10" hasCustomPrompt="1"/>
          </p:nvPr>
        </p:nvSpPr>
        <p:spPr>
          <a:xfrm>
            <a:off x="368300" y="1643877"/>
            <a:ext cx="8408988" cy="1057275"/>
          </a:xfrm>
        </p:spPr>
        <p:txBody>
          <a:bodyPr>
            <a:normAutofit/>
          </a:bodyPr>
          <a:lstStyle>
            <a:lvl1pPr marL="0" indent="0">
              <a:buNone/>
              <a:defRPr sz="1200"/>
            </a:lvl1pPr>
          </a:lstStyle>
          <a:p>
            <a:pPr lvl="0"/>
            <a:r>
              <a:rPr lang="en-US" dirty="0"/>
              <a:t>Click to edit Master text </a:t>
            </a:r>
            <a:r>
              <a:rPr lang="en-US" dirty="0" err="1"/>
              <a:t>stylesz</a:t>
            </a:r>
            <a:endParaRPr lang="en-US" dirty="0"/>
          </a:p>
        </p:txBody>
      </p:sp>
      <p:sp>
        <p:nvSpPr>
          <p:cNvPr id="13" name="TextBox 12"/>
          <p:cNvSpPr txBox="1"/>
          <p:nvPr userDrawn="1"/>
        </p:nvSpPr>
        <p:spPr>
          <a:xfrm>
            <a:off x="6273209" y="3147237"/>
            <a:ext cx="184731" cy="369332"/>
          </a:xfrm>
          <a:prstGeom prst="rect">
            <a:avLst/>
          </a:prstGeom>
          <a:noFill/>
        </p:spPr>
        <p:txBody>
          <a:bodyPr wrap="none" rtlCol="0">
            <a:spAutoFit/>
          </a:bodyPr>
          <a:lstStyle/>
          <a:p>
            <a:endParaRPr lang="en-US" dirty="0"/>
          </a:p>
        </p:txBody>
      </p:sp>
      <p:pic>
        <p:nvPicPr>
          <p:cNvPr id="21" name="Picture 20"/>
          <p:cNvPicPr>
            <a:picLocks noChangeAspect="1"/>
          </p:cNvPicPr>
          <p:nvPr userDrawn="1"/>
        </p:nvPicPr>
        <p:blipFill rotWithShape="1">
          <a:blip r:embed="rId3">
            <a:extLst>
              <a:ext uri="{28A0092B-C50C-407E-A947-70E740481C1C}">
                <a14:useLocalDpi xmlns:a14="http://schemas.microsoft.com/office/drawing/2010/main" val="0"/>
              </a:ext>
            </a:extLst>
          </a:blip>
          <a:srcRect l="12435" r="27071" b="8471"/>
          <a:stretch/>
        </p:blipFill>
        <p:spPr>
          <a:xfrm>
            <a:off x="4593266" y="3546561"/>
            <a:ext cx="2267712" cy="2286000"/>
          </a:xfrm>
          <a:prstGeom prst="rect">
            <a:avLst/>
          </a:prstGeom>
        </p:spPr>
      </p:pic>
      <p:pic>
        <p:nvPicPr>
          <p:cNvPr id="22" name="Picture 21"/>
          <p:cNvPicPr>
            <a:picLocks noChangeAspect="1"/>
          </p:cNvPicPr>
          <p:nvPr userDrawn="1"/>
        </p:nvPicPr>
        <p:blipFill rotWithShape="1">
          <a:blip r:embed="rId4">
            <a:extLst>
              <a:ext uri="{28A0092B-C50C-407E-A947-70E740481C1C}">
                <a14:useLocalDpi xmlns:a14="http://schemas.microsoft.com/office/drawing/2010/main" val="0"/>
              </a:ext>
            </a:extLst>
          </a:blip>
          <a:srcRect l="36762" t="19433" r="12730" b="4149"/>
          <a:stretch/>
        </p:blipFill>
        <p:spPr>
          <a:xfrm>
            <a:off x="-2" y="3546561"/>
            <a:ext cx="2267712" cy="2286000"/>
          </a:xfrm>
          <a:prstGeom prst="rect">
            <a:avLst/>
          </a:prstGeom>
        </p:spPr>
      </p:pic>
      <p:pic>
        <p:nvPicPr>
          <p:cNvPr id="23" name="Picture 22"/>
          <p:cNvPicPr>
            <a:picLocks noChangeAspect="1"/>
          </p:cNvPicPr>
          <p:nvPr userDrawn="1"/>
        </p:nvPicPr>
        <p:blipFill rotWithShape="1">
          <a:blip r:embed="rId5">
            <a:extLst>
              <a:ext uri="{28A0092B-C50C-407E-A947-70E740481C1C}">
                <a14:useLocalDpi xmlns:a14="http://schemas.microsoft.com/office/drawing/2010/main" val="0"/>
              </a:ext>
            </a:extLst>
          </a:blip>
          <a:srcRect l="33110" t="17181" r="22797" b="17181"/>
          <a:stretch/>
        </p:blipFill>
        <p:spPr>
          <a:xfrm>
            <a:off x="2296632" y="3546561"/>
            <a:ext cx="2267712" cy="2286000"/>
          </a:xfrm>
          <a:prstGeom prst="rect">
            <a:avLst/>
          </a:prstGeom>
        </p:spPr>
      </p:pic>
      <p:pic>
        <p:nvPicPr>
          <p:cNvPr id="16" name="Picture 15"/>
          <p:cNvPicPr>
            <a:picLocks noChangeAspect="1"/>
          </p:cNvPicPr>
          <p:nvPr userDrawn="1"/>
        </p:nvPicPr>
        <p:blipFill rotWithShape="1">
          <a:blip r:embed="rId6">
            <a:extLst>
              <a:ext uri="{28A0092B-C50C-407E-A947-70E740481C1C}">
                <a14:useLocalDpi xmlns:a14="http://schemas.microsoft.com/office/drawing/2010/main" val="0"/>
              </a:ext>
            </a:extLst>
          </a:blip>
          <a:srcRect l="5581" t="6934" r="12210" b="37853"/>
          <a:stretch/>
        </p:blipFill>
        <p:spPr>
          <a:xfrm>
            <a:off x="6889900" y="3546561"/>
            <a:ext cx="2267712" cy="2286000"/>
          </a:xfrm>
          <a:prstGeom prst="rect">
            <a:avLst/>
          </a:prstGeom>
        </p:spPr>
      </p:pic>
    </p:spTree>
    <p:extLst>
      <p:ext uri="{BB962C8B-B14F-4D97-AF65-F5344CB8AC3E}">
        <p14:creationId xmlns:p14="http://schemas.microsoft.com/office/powerpoint/2010/main" val="1111282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Quote">
    <p:spTree>
      <p:nvGrpSpPr>
        <p:cNvPr id="1" name=""/>
        <p:cNvGrpSpPr/>
        <p:nvPr/>
      </p:nvGrpSpPr>
      <p:grpSpPr>
        <a:xfrm>
          <a:off x="0" y="0"/>
          <a:ext cx="0" cy="0"/>
          <a:chOff x="0" y="0"/>
          <a:chExt cx="0" cy="0"/>
        </a:xfrm>
      </p:grpSpPr>
      <p:sp>
        <p:nvSpPr>
          <p:cNvPr id="3" name="Right Triangle 2"/>
          <p:cNvSpPr/>
          <p:nvPr userDrawn="1"/>
        </p:nvSpPr>
        <p:spPr>
          <a:xfrm rot="5400000">
            <a:off x="458787" y="1700212"/>
            <a:ext cx="3627437" cy="3627437"/>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p>
            <a:r>
              <a:rPr lang="en-US" dirty="0"/>
              <a:t>9</a:t>
            </a:r>
          </a:p>
        </p:txBody>
      </p:sp>
      <p:sp>
        <p:nvSpPr>
          <p:cNvPr id="5" name="Footer Placeholder 4"/>
          <p:cNvSpPr>
            <a:spLocks noGrp="1"/>
          </p:cNvSpPr>
          <p:nvPr>
            <p:ph type="ftr" sz="quarter" idx="11"/>
          </p:nvPr>
        </p:nvSpPr>
        <p:spPr/>
        <p:txBody>
          <a:bodyPr/>
          <a:lstStyle/>
          <a:p>
            <a:endParaRPr lang="en-US" dirty="0"/>
          </a:p>
        </p:txBody>
      </p:sp>
      <p:sp>
        <p:nvSpPr>
          <p:cNvPr id="7" name="Text Placeholder 6"/>
          <p:cNvSpPr>
            <a:spLocks noGrp="1"/>
          </p:cNvSpPr>
          <p:nvPr>
            <p:ph type="body" sz="quarter" idx="12"/>
          </p:nvPr>
        </p:nvSpPr>
        <p:spPr>
          <a:xfrm>
            <a:off x="822655" y="2000167"/>
            <a:ext cx="7501865" cy="2900362"/>
          </a:xfrm>
        </p:spPr>
        <p:txBody>
          <a:bodyPr/>
          <a:lstStyle>
            <a:lvl1pPr marL="0" indent="0">
              <a:buNone/>
              <a:defRPr sz="2200" b="1" i="1">
                <a:solidFill>
                  <a:schemeClr val="accent2"/>
                </a:solidFill>
              </a:defRPr>
            </a:lvl1pPr>
            <a:lvl2pPr marL="3175" indent="0">
              <a:buNone/>
              <a:defRPr sz="16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960960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Quotes">
    <p:spTree>
      <p:nvGrpSpPr>
        <p:cNvPr id="1" name=""/>
        <p:cNvGrpSpPr/>
        <p:nvPr/>
      </p:nvGrpSpPr>
      <p:grpSpPr>
        <a:xfrm>
          <a:off x="0" y="0"/>
          <a:ext cx="0" cy="0"/>
          <a:chOff x="0" y="0"/>
          <a:chExt cx="0" cy="0"/>
        </a:xfrm>
      </p:grpSpPr>
      <p:sp>
        <p:nvSpPr>
          <p:cNvPr id="3" name="Right Triangle 2"/>
          <p:cNvSpPr/>
          <p:nvPr userDrawn="1"/>
        </p:nvSpPr>
        <p:spPr>
          <a:xfrm rot="5400000">
            <a:off x="458787" y="1700212"/>
            <a:ext cx="3627437" cy="3627437"/>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p>
            <a:r>
              <a:rPr lang="en-US" dirty="0"/>
              <a:t>9</a:t>
            </a:r>
          </a:p>
        </p:txBody>
      </p:sp>
      <p:sp>
        <p:nvSpPr>
          <p:cNvPr id="5" name="Footer Placeholder 4"/>
          <p:cNvSpPr>
            <a:spLocks noGrp="1"/>
          </p:cNvSpPr>
          <p:nvPr>
            <p:ph type="ftr" sz="quarter" idx="11"/>
          </p:nvPr>
        </p:nvSpPr>
        <p:spPr/>
        <p:txBody>
          <a:bodyPr/>
          <a:lstStyle/>
          <a:p>
            <a:endParaRPr lang="en-US" dirty="0"/>
          </a:p>
        </p:txBody>
      </p:sp>
      <p:sp>
        <p:nvSpPr>
          <p:cNvPr id="7" name="Text Placeholder 6"/>
          <p:cNvSpPr>
            <a:spLocks noGrp="1"/>
          </p:cNvSpPr>
          <p:nvPr>
            <p:ph type="body" sz="quarter" idx="12"/>
          </p:nvPr>
        </p:nvSpPr>
        <p:spPr>
          <a:xfrm>
            <a:off x="822655" y="2000167"/>
            <a:ext cx="3200400" cy="2900362"/>
          </a:xfrm>
        </p:spPr>
        <p:txBody>
          <a:bodyPr/>
          <a:lstStyle>
            <a:lvl1pPr marL="0" indent="0">
              <a:buNone/>
              <a:defRPr sz="2200" b="1" i="1">
                <a:solidFill>
                  <a:schemeClr val="accent2"/>
                </a:solidFill>
              </a:defRPr>
            </a:lvl1pPr>
            <a:lvl2pPr marL="3175" indent="0">
              <a:buNone/>
              <a:defRPr sz="1600"/>
            </a:lvl2pPr>
          </a:lstStyle>
          <a:p>
            <a:pPr lvl="0"/>
            <a:r>
              <a:rPr lang="en-US"/>
              <a:t>Click to edit Master text styles</a:t>
            </a:r>
          </a:p>
          <a:p>
            <a:pPr lvl="1"/>
            <a:r>
              <a:rPr lang="en-US"/>
              <a:t>Second level</a:t>
            </a:r>
          </a:p>
        </p:txBody>
      </p:sp>
      <p:sp>
        <p:nvSpPr>
          <p:cNvPr id="8" name="Right Triangle 7"/>
          <p:cNvSpPr/>
          <p:nvPr userDrawn="1"/>
        </p:nvSpPr>
        <p:spPr>
          <a:xfrm rot="5400000">
            <a:off x="4773613" y="1700212"/>
            <a:ext cx="3627437" cy="3627437"/>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6"/>
          <p:cNvSpPr>
            <a:spLocks noGrp="1"/>
          </p:cNvSpPr>
          <p:nvPr>
            <p:ph type="body" sz="quarter" idx="13"/>
          </p:nvPr>
        </p:nvSpPr>
        <p:spPr>
          <a:xfrm>
            <a:off x="5137481" y="2000167"/>
            <a:ext cx="3200400" cy="2900362"/>
          </a:xfrm>
        </p:spPr>
        <p:txBody>
          <a:bodyPr/>
          <a:lstStyle>
            <a:lvl1pPr marL="0" indent="0">
              <a:buNone/>
              <a:defRPr sz="2200" b="1" i="1">
                <a:solidFill>
                  <a:schemeClr val="accent3">
                    <a:lumMod val="75000"/>
                  </a:schemeClr>
                </a:solidFill>
              </a:defRPr>
            </a:lvl1pPr>
            <a:lvl2pPr marL="3175" indent="0">
              <a:buNone/>
              <a:defRPr sz="16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8573506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dirty="0"/>
              <a:t>9</a:t>
            </a:r>
          </a:p>
        </p:txBody>
      </p:sp>
      <p:sp>
        <p:nvSpPr>
          <p:cNvPr id="4" name="Footer Placeholder 3"/>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8019686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4611" name="Text Box 35"/>
          <p:cNvSpPr txBox="1">
            <a:spLocks noChangeArrowheads="1"/>
          </p:cNvSpPr>
          <p:nvPr/>
        </p:nvSpPr>
        <p:spPr bwMode="auto">
          <a:xfrm>
            <a:off x="0" y="5943600"/>
            <a:ext cx="9144000" cy="914400"/>
          </a:xfrm>
          <a:prstGeom prst="rect">
            <a:avLst/>
          </a:prstGeom>
          <a:solidFill>
            <a:schemeClr val="bg1"/>
          </a:solidFill>
          <a:ln w="12700">
            <a:noFill/>
            <a:miter lim="800000"/>
            <a:headEnd/>
            <a:tailEnd/>
          </a:ln>
          <a:effectLst/>
        </p:spPr>
        <p:txBody>
          <a:bodyPr>
            <a:spAutoFit/>
          </a:bodyPr>
          <a:lstStyle/>
          <a:p>
            <a:pPr defTabSz="914400" eaLnBrk="0" fontAlgn="base" hangingPunct="0">
              <a:spcBef>
                <a:spcPct val="50000"/>
              </a:spcBef>
              <a:spcAft>
                <a:spcPct val="0"/>
              </a:spcAft>
            </a:pPr>
            <a:r>
              <a:rPr lang="en-US" sz="2400" dirty="0">
                <a:solidFill>
                  <a:srgbClr val="FFFFFF"/>
                </a:solidFill>
                <a:latin typeface="Times New Roman" pitchFamily="18" charset="0"/>
              </a:rPr>
              <a:t>      Logos</a:t>
            </a:r>
          </a:p>
          <a:p>
            <a:pPr defTabSz="914400" eaLnBrk="0" fontAlgn="base" hangingPunct="0">
              <a:spcBef>
                <a:spcPct val="50000"/>
              </a:spcBef>
              <a:spcAft>
                <a:spcPct val="0"/>
              </a:spcAft>
            </a:pPr>
            <a:endParaRPr lang="en-US" sz="2000" dirty="0">
              <a:solidFill>
                <a:srgbClr val="FFFFFF"/>
              </a:solidFill>
              <a:latin typeface="Times New Roman" pitchFamily="18" charset="0"/>
            </a:endParaRPr>
          </a:p>
        </p:txBody>
      </p:sp>
      <p:sp>
        <p:nvSpPr>
          <p:cNvPr id="24578" name="Rectangle 2"/>
          <p:cNvSpPr>
            <a:spLocks noGrp="1" noChangeArrowheads="1"/>
          </p:cNvSpPr>
          <p:nvPr>
            <p:ph type="ctrTitle"/>
          </p:nvPr>
        </p:nvSpPr>
        <p:spPr>
          <a:xfrm>
            <a:off x="685800" y="2286000"/>
            <a:ext cx="7772400" cy="1143000"/>
          </a:xfrm>
        </p:spPr>
        <p:txBody>
          <a:bodyPr/>
          <a:lstStyle>
            <a:lvl1pPr algn="ctr">
              <a:defRPr/>
            </a:lvl1pPr>
          </a:lstStyle>
          <a:p>
            <a:r>
              <a:rPr lang="en-US"/>
              <a:t>Click to edit Master title style</a:t>
            </a:r>
          </a:p>
        </p:txBody>
      </p:sp>
      <p:sp>
        <p:nvSpPr>
          <p:cNvPr id="24579" name="Rectangle 3"/>
          <p:cNvSpPr>
            <a:spLocks noGrp="1" noChangeArrowheads="1"/>
          </p:cNvSpPr>
          <p:nvPr>
            <p:ph type="subTitle" idx="1"/>
          </p:nvPr>
        </p:nvSpPr>
        <p:spPr>
          <a:xfrm>
            <a:off x="1371600" y="3886200"/>
            <a:ext cx="6400800" cy="1752600"/>
          </a:xfrm>
        </p:spPr>
        <p:txBody>
          <a:bodyPr/>
          <a:lstStyle>
            <a:lvl1pPr algn="ctr">
              <a:buFont typeface="ZapfDingbats" pitchFamily="82" charset="2"/>
              <a:buNone/>
              <a:defRPr>
                <a:latin typeface="Frutiger 55 Roman" pitchFamily="34" charset="0"/>
              </a:defRPr>
            </a:lvl1pPr>
          </a:lstStyle>
          <a:p>
            <a:r>
              <a:rPr lang="en-US"/>
              <a:t>Click to edit Master subtitle style</a:t>
            </a:r>
          </a:p>
        </p:txBody>
      </p:sp>
      <p:sp>
        <p:nvSpPr>
          <p:cNvPr id="24607" name="Rectangle 31"/>
          <p:cNvSpPr>
            <a:spLocks noGrp="1" noChangeArrowheads="1"/>
          </p:cNvSpPr>
          <p:nvPr>
            <p:ph type="sldNum" sz="quarter" idx="4"/>
          </p:nvPr>
        </p:nvSpPr>
        <p:spPr/>
        <p:txBody>
          <a:bodyPr/>
          <a:lstStyle>
            <a:lvl1pPr>
              <a:defRPr/>
            </a:lvl1pPr>
          </a:lstStyle>
          <a:p>
            <a:fld id="{CA510B18-E792-4218-A6AA-E66836FCF90C}"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258649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5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autoUpdateAnimBg="0">
        <p:tmplLst>
          <p:tmpl lvl="1">
            <p:tnLst>
              <p:par>
                <p:cTn presetID="2" presetClass="entr" presetSubtype="4" fill="hold" nodeType="clickEffect">
                  <p:stCondLst>
                    <p:cond delay="0"/>
                  </p:stCondLst>
                  <p:childTnLst>
                    <p:set>
                      <p:cBhvr>
                        <p:cTn dur="1" fill="hold">
                          <p:stCondLst>
                            <p:cond delay="0"/>
                          </p:stCondLst>
                        </p:cTn>
                        <p:tgtEl>
                          <p:spTgt spid="24579"/>
                        </p:tgtEl>
                        <p:attrNameLst>
                          <p:attrName>style.visibility</p:attrName>
                        </p:attrNameLst>
                      </p:cBhvr>
                      <p:to>
                        <p:strVal val="visible"/>
                      </p:to>
                    </p:set>
                    <p:anim calcmode="lin" valueType="num">
                      <p:cBhvr additive="base">
                        <p:cTn dur="500" fill="hold"/>
                        <p:tgtEl>
                          <p:spTgt spid="24579"/>
                        </p:tgtEl>
                        <p:attrNameLst>
                          <p:attrName>ppt_x</p:attrName>
                        </p:attrNameLst>
                      </p:cBhvr>
                      <p:tavLst>
                        <p:tav tm="0">
                          <p:val>
                            <p:strVal val="#ppt_x"/>
                          </p:val>
                        </p:tav>
                        <p:tav tm="100000">
                          <p:val>
                            <p:strVal val="#ppt_x"/>
                          </p:val>
                        </p:tav>
                      </p:tavLst>
                    </p:anim>
                    <p:anim calcmode="lin" valueType="num">
                      <p:cBhvr additive="base">
                        <p:cTn dur="500" fill="hold"/>
                        <p:tgtEl>
                          <p:spTgt spid="24579"/>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cxnSp>
        <p:nvCxnSpPr>
          <p:cNvPr id="4" name="Straight Connector 3"/>
          <p:cNvCxnSpPr>
            <a:cxnSpLocks noChangeShapeType="1"/>
          </p:cNvCxnSpPr>
          <p:nvPr/>
        </p:nvCxnSpPr>
        <p:spPr bwMode="auto">
          <a:xfrm>
            <a:off x="0" y="6172200"/>
            <a:ext cx="9144000" cy="0"/>
          </a:xfrm>
          <a:prstGeom prst="line">
            <a:avLst/>
          </a:prstGeom>
          <a:noFill/>
          <a:ln w="25400">
            <a:solidFill>
              <a:schemeClr val="accent2"/>
            </a:solidFill>
            <a:round/>
            <a:headEnd/>
            <a:tailEnd/>
          </a:ln>
          <a:effectLst>
            <a:outerShdw blurRad="76200" dist="25400" dir="16200000" rotWithShape="0">
              <a:srgbClr val="808080">
                <a:alpha val="28000"/>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a:xfrm>
            <a:off x="0" y="0"/>
            <a:ext cx="9144000" cy="1143000"/>
          </a:xfrm>
          <a:solidFill>
            <a:schemeClr val="accent1">
              <a:lumMod val="75000"/>
            </a:schemeClr>
          </a:solidFill>
          <a:effectLst>
            <a:outerShdw blurRad="152400" dist="76200" dir="6060000" algn="tl" rotWithShape="0">
              <a:srgbClr val="000000">
                <a:alpha val="12000"/>
              </a:srgbClr>
            </a:outerShdw>
          </a:effectLst>
        </p:spPr>
        <p:txBody>
          <a:bodyPr/>
          <a:lstStyle>
            <a:lvl1pPr marL="338138" indent="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p:cNvSpPr>
            <a:spLocks noGrp="1"/>
          </p:cNvSpPr>
          <p:nvPr>
            <p:ph type="sldNum" sz="quarter" idx="4"/>
          </p:nvPr>
        </p:nvSpPr>
        <p:spPr>
          <a:xfrm>
            <a:off x="6934200" y="6356350"/>
            <a:ext cx="2133600" cy="365125"/>
          </a:xfrm>
          <a:prstGeom prst="rect">
            <a:avLst/>
          </a:prstGeom>
        </p:spPr>
        <p:txBody>
          <a:bodyPr vert="horz" lIns="91440" tIns="45720" rIns="91440" bIns="45720" rtlCol="0" anchor="ctr"/>
          <a:lstStyle>
            <a:lvl1pPr algn="r">
              <a:defRPr sz="1200">
                <a:solidFill>
                  <a:schemeClr val="tx1">
                    <a:lumMod val="75000"/>
                    <a:lumOff val="25000"/>
                  </a:schemeClr>
                </a:solidFill>
              </a:defRPr>
            </a:lvl1pPr>
          </a:lstStyle>
          <a:p>
            <a:fld id="{F71D62C3-F02C-44ED-B4E4-012F2829E7BF}" type="slidenum">
              <a:rPr lang="en-US" smtClean="0"/>
              <a:pPr/>
              <a:t>‹#›</a:t>
            </a:fld>
            <a:endParaRPr lang="en-US" dirty="0"/>
          </a:p>
        </p:txBody>
      </p:sp>
    </p:spTree>
    <p:extLst>
      <p:ext uri="{BB962C8B-B14F-4D97-AF65-F5344CB8AC3E}">
        <p14:creationId xmlns:p14="http://schemas.microsoft.com/office/powerpoint/2010/main" val="11313647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60" name="Picture 59">
            <a:extLst>
              <a:ext uri="{FF2B5EF4-FFF2-40B4-BE49-F238E27FC236}">
                <a16:creationId xmlns:a16="http://schemas.microsoft.com/office/drawing/2014/main" id="{C5893E62-1DB9-4F8E-9D65-0B1EE4A53E88}"/>
              </a:ext>
            </a:extLst>
          </p:cNvPr>
          <p:cNvPicPr>
            <a:picLocks noChangeAspect="1"/>
          </p:cNvPicPr>
          <p:nvPr userDrawn="1"/>
        </p:nvPicPr>
        <p:blipFill>
          <a:blip r:embed="rId2"/>
          <a:stretch>
            <a:fillRect/>
          </a:stretch>
        </p:blipFill>
        <p:spPr>
          <a:xfrm>
            <a:off x="0" y="6283266"/>
            <a:ext cx="9144000" cy="762000"/>
          </a:xfrm>
          <a:prstGeom prst="rect">
            <a:avLst/>
          </a:prstGeom>
        </p:spPr>
      </p:pic>
      <p:sp>
        <p:nvSpPr>
          <p:cNvPr id="27" name="Rectangle 26">
            <a:extLst>
              <a:ext uri="{FF2B5EF4-FFF2-40B4-BE49-F238E27FC236}">
                <a16:creationId xmlns:a16="http://schemas.microsoft.com/office/drawing/2014/main" id="{61760B02-260D-4926-9642-B6A6E19F5FE5}"/>
              </a:ext>
            </a:extLst>
          </p:cNvPr>
          <p:cNvSpPr/>
          <p:nvPr userDrawn="1"/>
        </p:nvSpPr>
        <p:spPr>
          <a:xfrm>
            <a:off x="0" y="-9683"/>
            <a:ext cx="9144000" cy="76195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1122363"/>
            <a:ext cx="7772400" cy="2387600"/>
          </a:xfrm>
        </p:spPr>
        <p:txBody>
          <a:bodyPr anchor="b"/>
          <a:lstStyle>
            <a:lvl1pPr algn="ctr">
              <a:defRPr sz="6000"/>
            </a:lvl1pPr>
          </a:lstStyle>
          <a:p>
            <a:r>
              <a:rPr lang="en-US" dirty="0"/>
              <a:t>Master title style – Calibri Heading</a:t>
            </a:r>
          </a:p>
        </p:txBody>
      </p:sp>
      <p:sp>
        <p:nvSpPr>
          <p:cNvPr id="3" name="Subtitle 2"/>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style – Calibri body</a:t>
            </a:r>
          </a:p>
        </p:txBody>
      </p:sp>
      <p:cxnSp>
        <p:nvCxnSpPr>
          <p:cNvPr id="15" name="Straight Connector 14">
            <a:extLst>
              <a:ext uri="{FF2B5EF4-FFF2-40B4-BE49-F238E27FC236}">
                <a16:creationId xmlns:a16="http://schemas.microsoft.com/office/drawing/2014/main" id="{384C8324-F652-497A-BD03-6DE016AABBFE}"/>
              </a:ext>
            </a:extLst>
          </p:cNvPr>
          <p:cNvCxnSpPr>
            <a:cxnSpLocks/>
          </p:cNvCxnSpPr>
          <p:nvPr userDrawn="1"/>
        </p:nvCxnSpPr>
        <p:spPr>
          <a:xfrm>
            <a:off x="157162" y="7486998"/>
            <a:ext cx="4028922"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219C7A9-56D8-45AE-9B01-E6400048BE8B}"/>
              </a:ext>
            </a:extLst>
          </p:cNvPr>
          <p:cNvSpPr txBox="1"/>
          <p:nvPr userDrawn="1"/>
        </p:nvSpPr>
        <p:spPr>
          <a:xfrm>
            <a:off x="284303" y="6433433"/>
            <a:ext cx="4028922" cy="461665"/>
          </a:xfrm>
          <a:prstGeom prst="rect">
            <a:avLst/>
          </a:prstGeom>
          <a:noFill/>
        </p:spPr>
        <p:txBody>
          <a:bodyPr wrap="square" rtlCol="0">
            <a:spAutoFit/>
          </a:bodyPr>
          <a:lstStyle/>
          <a:p>
            <a:r>
              <a:rPr lang="en-US" sz="2400" b="0" baseline="0" dirty="0">
                <a:solidFill>
                  <a:schemeClr val="tx1"/>
                </a:solidFill>
                <a:latin typeface="Calibri" panose="020F0502020204030204" pitchFamily="34" charset="0"/>
              </a:rPr>
              <a:t>www.slagcement.org</a:t>
            </a:r>
          </a:p>
        </p:txBody>
      </p:sp>
      <p:pic>
        <p:nvPicPr>
          <p:cNvPr id="31" name="Picture 30" descr="A picture containing drawing&#10;&#10;Description automatically generated">
            <a:extLst>
              <a:ext uri="{FF2B5EF4-FFF2-40B4-BE49-F238E27FC236}">
                <a16:creationId xmlns:a16="http://schemas.microsoft.com/office/drawing/2014/main" id="{7D125DCF-ADB1-485F-8E2F-F786143AD4E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3823" y="79371"/>
            <a:ext cx="1315695" cy="609821"/>
          </a:xfrm>
          <a:prstGeom prst="rect">
            <a:avLst/>
          </a:prstGeom>
        </p:spPr>
      </p:pic>
      <p:pic>
        <p:nvPicPr>
          <p:cNvPr id="33" name="Picture 32" descr="A close up of a sign&#10;&#10;Description automatically generated">
            <a:extLst>
              <a:ext uri="{FF2B5EF4-FFF2-40B4-BE49-F238E27FC236}">
                <a16:creationId xmlns:a16="http://schemas.microsoft.com/office/drawing/2014/main" id="{5A77A586-5871-4BE4-B641-5C31327F557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54844" y="5901747"/>
            <a:ext cx="1693501" cy="1693501"/>
          </a:xfrm>
          <a:prstGeom prst="rect">
            <a:avLst/>
          </a:prstGeom>
        </p:spPr>
      </p:pic>
      <p:sp>
        <p:nvSpPr>
          <p:cNvPr id="4" name="Rectangle 3">
            <a:extLst>
              <a:ext uri="{FF2B5EF4-FFF2-40B4-BE49-F238E27FC236}">
                <a16:creationId xmlns:a16="http://schemas.microsoft.com/office/drawing/2014/main" id="{C6E07F6D-7469-4084-B012-4697CE9F1F81}"/>
              </a:ext>
            </a:extLst>
          </p:cNvPr>
          <p:cNvSpPr/>
          <p:nvPr userDrawn="1"/>
        </p:nvSpPr>
        <p:spPr>
          <a:xfrm>
            <a:off x="5632407" y="6433434"/>
            <a:ext cx="1763753" cy="461665"/>
          </a:xfrm>
          <a:prstGeom prst="rect">
            <a:avLst/>
          </a:prstGeom>
        </p:spPr>
        <p:txBody>
          <a:bodyPr wrap="none">
            <a:spAutoFit/>
          </a:bodyPr>
          <a:lstStyle/>
          <a:p>
            <a:r>
              <a:rPr lang="en-US" sz="2400" b="0" baseline="0" dirty="0">
                <a:solidFill>
                  <a:schemeClr val="tx1"/>
                </a:solidFill>
                <a:latin typeface="Calibri" panose="020F0502020204030204" pitchFamily="34" charset="0"/>
              </a:rPr>
              <a:t>#</a:t>
            </a:r>
            <a:r>
              <a:rPr lang="en-US" sz="2400" b="0" baseline="0" dirty="0" err="1">
                <a:solidFill>
                  <a:schemeClr val="tx1"/>
                </a:solidFill>
                <a:latin typeface="Calibri" panose="020F0502020204030204" pitchFamily="34" charset="0"/>
              </a:rPr>
              <a:t>slagcement</a:t>
            </a:r>
            <a:endParaRPr lang="en-US" sz="2400" b="0" baseline="0" dirty="0">
              <a:solidFill>
                <a:schemeClr val="tx1"/>
              </a:solidFill>
              <a:latin typeface="Calibri" panose="020F0502020204030204" pitchFamily="34" charset="0"/>
            </a:endParaRPr>
          </a:p>
        </p:txBody>
      </p:sp>
      <p:cxnSp>
        <p:nvCxnSpPr>
          <p:cNvPr id="6" name="Straight Connector 5">
            <a:extLst>
              <a:ext uri="{FF2B5EF4-FFF2-40B4-BE49-F238E27FC236}">
                <a16:creationId xmlns:a16="http://schemas.microsoft.com/office/drawing/2014/main" id="{5EF6820D-9FA5-4544-845D-E3D6CF906250}"/>
              </a:ext>
            </a:extLst>
          </p:cNvPr>
          <p:cNvCxnSpPr>
            <a:cxnSpLocks/>
          </p:cNvCxnSpPr>
          <p:nvPr userDrawn="1"/>
        </p:nvCxnSpPr>
        <p:spPr>
          <a:xfrm>
            <a:off x="0" y="6858000"/>
            <a:ext cx="9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8042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251837-5E69-4634-8DC8-B61616CBD77F}" type="datetimeFigureOut">
              <a:rPr lang="en-US" smtClean="0"/>
              <a:t>6/13/2022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42369641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251837-5E69-4634-8DC8-B61616CBD77F}" type="datetimeFigureOut">
              <a:rPr lang="en-US" smtClean="0"/>
              <a:t>6/13/2022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5129996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4251837-5E69-4634-8DC8-B61616CBD77F}" type="datetimeFigureOut">
              <a:rPr lang="en-US" smtClean="0"/>
              <a:t>6/13/2022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15574772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251837-5E69-4634-8DC8-B61616CBD77F}" type="datetimeFigureOut">
              <a:rPr lang="en-US" smtClean="0"/>
              <a:t>6/13/2022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3151568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dirty="0"/>
              <a:t>9</a:t>
            </a:r>
          </a:p>
        </p:txBody>
      </p:sp>
      <p:sp>
        <p:nvSpPr>
          <p:cNvPr id="4" name="Footer Placeholder 3"/>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9498445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4251837-5E69-4634-8DC8-B61616CBD77F}" type="datetimeFigureOut">
              <a:rPr lang="en-US" smtClean="0"/>
              <a:t>6/13/2022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34625087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251837-5E69-4634-8DC8-B61616CBD77F}" type="datetimeFigureOut">
              <a:rPr lang="en-US" smtClean="0"/>
              <a:t>6/13/2022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37067042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4251837-5E69-4634-8DC8-B61616CBD77F}" type="datetimeFigureOut">
              <a:rPr lang="en-US" smtClean="0"/>
              <a:t>6/13/2022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10078352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4251837-5E69-4634-8DC8-B61616CBD77F}" type="datetimeFigureOut">
              <a:rPr lang="en-US" smtClean="0"/>
              <a:t>6/13/2022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37946178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251837-5E69-4634-8DC8-B61616CBD77F}" type="datetimeFigureOut">
              <a:rPr lang="en-US" smtClean="0"/>
              <a:t>6/13/2022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29154867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251837-5E69-4634-8DC8-B61616CBD77F}" type="datetimeFigureOut">
              <a:rPr lang="en-US" smtClean="0"/>
              <a:t>6/13/2022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6258220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a:t>Click to edit Master title style</a:t>
            </a:r>
            <a:endParaRPr lang="en-US" dirty="0"/>
          </a:p>
        </p:txBody>
      </p:sp>
      <p:sp>
        <p:nvSpPr>
          <p:cNvPr id="3" name="Rectangle 2"/>
          <p:cNvSpPr>
            <a:spLocks noGrp="1"/>
          </p:cNvSpPr>
          <p:nvPr>
            <p:ph type="dt" sz="half" idx="10"/>
          </p:nvPr>
        </p:nvSpPr>
        <p:spPr/>
        <p:txBody>
          <a:bodyPr/>
          <a:lstStyle/>
          <a:p>
            <a:fld id="{E4606EA6-EFEA-4C30-9264-4F9291A5780D}" type="datetime1">
              <a:rPr lang="en-US" smtClean="0"/>
              <a:pPr/>
              <a:t>6/13/2022</a:t>
            </a:fld>
            <a:endParaRPr lang="en-US"/>
          </a:p>
        </p:txBody>
      </p:sp>
      <p:sp>
        <p:nvSpPr>
          <p:cNvPr id="4" name="Rectangle 3"/>
          <p:cNvSpPr>
            <a:spLocks noGrp="1"/>
          </p:cNvSpPr>
          <p:nvPr>
            <p:ph type="ftr" sz="quarter" idx="11"/>
          </p:nvPr>
        </p:nvSpPr>
        <p:spPr/>
        <p:txBody>
          <a:bodyPr/>
          <a:lstStyle/>
          <a:p>
            <a:endParaRPr lang="en-US"/>
          </a:p>
        </p:txBody>
      </p:sp>
      <p:sp>
        <p:nvSpPr>
          <p:cNvPr id="5" name="Rectangle 4"/>
          <p:cNvSpPr>
            <a:spLocks noGrp="1"/>
          </p:cNvSpPr>
          <p:nvPr>
            <p:ph type="sldNum" sz="quarter" idx="12"/>
          </p:nvPr>
        </p:nvSpPr>
        <p:spPr/>
        <p:txBody>
          <a:bodyPr/>
          <a:lstStyle/>
          <a:p>
            <a:pPr algn="ctr"/>
            <a:fld id="{8F82E0A0-C266-4798-8C8F-B9F91E9DA37E}" type="slidenum">
              <a:rPr lang="en-US" sz="1050" b="1" smtClean="0">
                <a:solidFill>
                  <a:srgbClr val="FFFFFF"/>
                </a:solidFill>
              </a:rPr>
              <a:pPr algn="ctr"/>
              <a:t>‹#›</a:t>
            </a:fld>
            <a:endParaRPr lang="en-US"/>
          </a:p>
        </p:txBody>
      </p:sp>
      <p:sp>
        <p:nvSpPr>
          <p:cNvPr id="7" name="Rectangle 6"/>
          <p:cNvSpPr>
            <a:spLocks noGrp="1"/>
          </p:cNvSpPr>
          <p:nvPr>
            <p:ph sz="quarter" idx="13"/>
          </p:nvPr>
        </p:nvSpPr>
        <p:spPr>
          <a:xfrm>
            <a:off x="609600" y="1803400"/>
            <a:ext cx="8153400" cy="4368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376867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60" name="Picture 59">
            <a:extLst>
              <a:ext uri="{FF2B5EF4-FFF2-40B4-BE49-F238E27FC236}">
                <a16:creationId xmlns:a16="http://schemas.microsoft.com/office/drawing/2014/main" id="{C5893E62-1DB9-4F8E-9D65-0B1EE4A53E88}"/>
              </a:ext>
            </a:extLst>
          </p:cNvPr>
          <p:cNvPicPr>
            <a:picLocks noChangeAspect="1"/>
          </p:cNvPicPr>
          <p:nvPr userDrawn="1"/>
        </p:nvPicPr>
        <p:blipFill>
          <a:blip r:embed="rId2"/>
          <a:stretch>
            <a:fillRect/>
          </a:stretch>
        </p:blipFill>
        <p:spPr>
          <a:xfrm>
            <a:off x="0" y="6283266"/>
            <a:ext cx="9144000" cy="762000"/>
          </a:xfrm>
          <a:prstGeom prst="rect">
            <a:avLst/>
          </a:prstGeom>
        </p:spPr>
      </p:pic>
      <p:sp>
        <p:nvSpPr>
          <p:cNvPr id="27" name="Rectangle 26">
            <a:extLst>
              <a:ext uri="{FF2B5EF4-FFF2-40B4-BE49-F238E27FC236}">
                <a16:creationId xmlns:a16="http://schemas.microsoft.com/office/drawing/2014/main" id="{61760B02-260D-4926-9642-B6A6E19F5FE5}"/>
              </a:ext>
            </a:extLst>
          </p:cNvPr>
          <p:cNvSpPr/>
          <p:nvPr userDrawn="1"/>
        </p:nvSpPr>
        <p:spPr>
          <a:xfrm>
            <a:off x="0" y="-9683"/>
            <a:ext cx="9144000" cy="76195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1122363"/>
            <a:ext cx="7772400" cy="2387600"/>
          </a:xfrm>
        </p:spPr>
        <p:txBody>
          <a:bodyPr anchor="b"/>
          <a:lstStyle>
            <a:lvl1pPr algn="ctr">
              <a:defRPr sz="6000"/>
            </a:lvl1pPr>
          </a:lstStyle>
          <a:p>
            <a:r>
              <a:rPr lang="en-US" dirty="0"/>
              <a:t>Master title style – Calibri Heading</a:t>
            </a:r>
          </a:p>
        </p:txBody>
      </p:sp>
      <p:sp>
        <p:nvSpPr>
          <p:cNvPr id="3" name="Subtitle 2"/>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style – Calibri body</a:t>
            </a:r>
          </a:p>
        </p:txBody>
      </p:sp>
      <p:cxnSp>
        <p:nvCxnSpPr>
          <p:cNvPr id="15" name="Straight Connector 14">
            <a:extLst>
              <a:ext uri="{FF2B5EF4-FFF2-40B4-BE49-F238E27FC236}">
                <a16:creationId xmlns:a16="http://schemas.microsoft.com/office/drawing/2014/main" id="{384C8324-F652-497A-BD03-6DE016AABBFE}"/>
              </a:ext>
            </a:extLst>
          </p:cNvPr>
          <p:cNvCxnSpPr>
            <a:cxnSpLocks/>
          </p:cNvCxnSpPr>
          <p:nvPr userDrawn="1"/>
        </p:nvCxnSpPr>
        <p:spPr>
          <a:xfrm>
            <a:off x="157162" y="7486998"/>
            <a:ext cx="4028922"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219C7A9-56D8-45AE-9B01-E6400048BE8B}"/>
              </a:ext>
            </a:extLst>
          </p:cNvPr>
          <p:cNvSpPr txBox="1"/>
          <p:nvPr userDrawn="1"/>
        </p:nvSpPr>
        <p:spPr>
          <a:xfrm>
            <a:off x="284303" y="6433433"/>
            <a:ext cx="4028922" cy="461665"/>
          </a:xfrm>
          <a:prstGeom prst="rect">
            <a:avLst/>
          </a:prstGeom>
          <a:noFill/>
        </p:spPr>
        <p:txBody>
          <a:bodyPr wrap="square" rtlCol="0">
            <a:spAutoFit/>
          </a:bodyPr>
          <a:lstStyle/>
          <a:p>
            <a:r>
              <a:rPr lang="en-US" sz="2400" b="0" baseline="0" dirty="0">
                <a:solidFill>
                  <a:schemeClr val="tx1"/>
                </a:solidFill>
                <a:latin typeface="Calibri" panose="020F0502020204030204" pitchFamily="34" charset="0"/>
              </a:rPr>
              <a:t>www.slagcement.org</a:t>
            </a:r>
          </a:p>
        </p:txBody>
      </p:sp>
      <p:pic>
        <p:nvPicPr>
          <p:cNvPr id="31" name="Picture 30" descr="A picture containing drawing&#10;&#10;Description automatically generated">
            <a:extLst>
              <a:ext uri="{FF2B5EF4-FFF2-40B4-BE49-F238E27FC236}">
                <a16:creationId xmlns:a16="http://schemas.microsoft.com/office/drawing/2014/main" id="{7D125DCF-ADB1-485F-8E2F-F786143AD4E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3823" y="79371"/>
            <a:ext cx="1315695" cy="609821"/>
          </a:xfrm>
          <a:prstGeom prst="rect">
            <a:avLst/>
          </a:prstGeom>
        </p:spPr>
      </p:pic>
      <p:pic>
        <p:nvPicPr>
          <p:cNvPr id="33" name="Picture 32" descr="A close up of a sign&#10;&#10;Description automatically generated">
            <a:extLst>
              <a:ext uri="{FF2B5EF4-FFF2-40B4-BE49-F238E27FC236}">
                <a16:creationId xmlns:a16="http://schemas.microsoft.com/office/drawing/2014/main" id="{5A77A586-5871-4BE4-B641-5C31327F557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54844" y="5901747"/>
            <a:ext cx="1693501" cy="1693501"/>
          </a:xfrm>
          <a:prstGeom prst="rect">
            <a:avLst/>
          </a:prstGeom>
        </p:spPr>
      </p:pic>
      <p:sp>
        <p:nvSpPr>
          <p:cNvPr id="4" name="Rectangle 3">
            <a:extLst>
              <a:ext uri="{FF2B5EF4-FFF2-40B4-BE49-F238E27FC236}">
                <a16:creationId xmlns:a16="http://schemas.microsoft.com/office/drawing/2014/main" id="{C6E07F6D-7469-4084-B012-4697CE9F1F81}"/>
              </a:ext>
            </a:extLst>
          </p:cNvPr>
          <p:cNvSpPr/>
          <p:nvPr userDrawn="1"/>
        </p:nvSpPr>
        <p:spPr>
          <a:xfrm>
            <a:off x="5632407" y="6433434"/>
            <a:ext cx="1763753" cy="461665"/>
          </a:xfrm>
          <a:prstGeom prst="rect">
            <a:avLst/>
          </a:prstGeom>
        </p:spPr>
        <p:txBody>
          <a:bodyPr wrap="none">
            <a:spAutoFit/>
          </a:bodyPr>
          <a:lstStyle/>
          <a:p>
            <a:r>
              <a:rPr lang="en-US" sz="2400" b="0" baseline="0" dirty="0">
                <a:solidFill>
                  <a:schemeClr val="tx1"/>
                </a:solidFill>
                <a:latin typeface="Calibri" panose="020F0502020204030204" pitchFamily="34" charset="0"/>
              </a:rPr>
              <a:t>#</a:t>
            </a:r>
            <a:r>
              <a:rPr lang="en-US" sz="2400" b="0" baseline="0" dirty="0" err="1">
                <a:solidFill>
                  <a:schemeClr val="tx1"/>
                </a:solidFill>
                <a:latin typeface="Calibri" panose="020F0502020204030204" pitchFamily="34" charset="0"/>
              </a:rPr>
              <a:t>slagcement</a:t>
            </a:r>
            <a:endParaRPr lang="en-US" sz="2400" b="0" baseline="0" dirty="0">
              <a:solidFill>
                <a:schemeClr val="tx1"/>
              </a:solidFill>
              <a:latin typeface="Calibri" panose="020F0502020204030204" pitchFamily="34" charset="0"/>
            </a:endParaRPr>
          </a:p>
        </p:txBody>
      </p:sp>
      <p:cxnSp>
        <p:nvCxnSpPr>
          <p:cNvPr id="6" name="Straight Connector 5">
            <a:extLst>
              <a:ext uri="{FF2B5EF4-FFF2-40B4-BE49-F238E27FC236}">
                <a16:creationId xmlns:a16="http://schemas.microsoft.com/office/drawing/2014/main" id="{5EF6820D-9FA5-4544-845D-E3D6CF906250}"/>
              </a:ext>
            </a:extLst>
          </p:cNvPr>
          <p:cNvCxnSpPr>
            <a:cxnSpLocks/>
          </p:cNvCxnSpPr>
          <p:nvPr userDrawn="1"/>
        </p:nvCxnSpPr>
        <p:spPr>
          <a:xfrm>
            <a:off x="0" y="6858000"/>
            <a:ext cx="9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8042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251837-5E69-4634-8DC8-B61616CBD77F}" type="datetimeFigureOut">
              <a:rPr lang="en-US" smtClean="0"/>
              <a:t>6/13/2022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42369641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251837-5E69-4634-8DC8-B61616CBD77F}" type="datetimeFigureOut">
              <a:rPr lang="en-US" smtClean="0"/>
              <a:t>6/13/2022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512999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7" name="Rectangle 6"/>
          <p:cNvSpPr/>
          <p:nvPr userDrawn="1"/>
        </p:nvSpPr>
        <p:spPr>
          <a:xfrm>
            <a:off x="0" y="2925035"/>
            <a:ext cx="9144000" cy="1004027"/>
          </a:xfrm>
          <a:prstGeom prst="rect">
            <a:avLst/>
          </a:prstGeom>
          <a:solidFill>
            <a:srgbClr val="3C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68300" y="2969848"/>
            <a:ext cx="8408988" cy="914400"/>
          </a:xfrm>
        </p:spPr>
        <p:txBody>
          <a:bodyPr>
            <a:normAutofit/>
          </a:bodyPr>
          <a:lstStyle>
            <a:lvl1pPr>
              <a:defRPr sz="2400">
                <a:solidFill>
                  <a:schemeClr val="bg1"/>
                </a:solidFill>
              </a:defRPr>
            </a:lvl1pPr>
          </a:lstStyle>
          <a:p>
            <a:r>
              <a:rPr lang="en-US"/>
              <a:t>Click to edit Master title style</a:t>
            </a:r>
            <a:endParaRPr lang="en-US" dirty="0"/>
          </a:p>
        </p:txBody>
      </p:sp>
      <p:sp>
        <p:nvSpPr>
          <p:cNvPr id="4" name="Date Placeholder 3"/>
          <p:cNvSpPr>
            <a:spLocks noGrp="1"/>
          </p:cNvSpPr>
          <p:nvPr>
            <p:ph type="dt" sz="half" idx="10"/>
          </p:nvPr>
        </p:nvSpPr>
        <p:spPr/>
        <p:txBody>
          <a:bodyPr/>
          <a:lstStyle/>
          <a:p>
            <a:r>
              <a:rPr lang="en-US" dirty="0"/>
              <a:t>9</a:t>
            </a:r>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8388897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4251837-5E69-4634-8DC8-B61616CBD77F}" type="datetimeFigureOut">
              <a:rPr lang="en-US" smtClean="0"/>
              <a:t>6/13/2022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15574772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251837-5E69-4634-8DC8-B61616CBD77F}" type="datetimeFigureOut">
              <a:rPr lang="en-US" smtClean="0"/>
              <a:t>6/13/2022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31515680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4251837-5E69-4634-8DC8-B61616CBD77F}" type="datetimeFigureOut">
              <a:rPr lang="en-US" smtClean="0"/>
              <a:t>6/13/2022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34625087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251837-5E69-4634-8DC8-B61616CBD77F}" type="datetimeFigureOut">
              <a:rPr lang="en-US" smtClean="0"/>
              <a:t>6/13/2022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37067042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4251837-5E69-4634-8DC8-B61616CBD77F}" type="datetimeFigureOut">
              <a:rPr lang="en-US" smtClean="0"/>
              <a:t>6/13/2022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10078352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4251837-5E69-4634-8DC8-B61616CBD77F}" type="datetimeFigureOut">
              <a:rPr lang="en-US" smtClean="0"/>
              <a:t>6/13/2022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37946178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251837-5E69-4634-8DC8-B61616CBD77F}" type="datetimeFigureOut">
              <a:rPr lang="en-US" smtClean="0"/>
              <a:t>6/13/2022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29154867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251837-5E69-4634-8DC8-B61616CBD77F}" type="datetimeFigureOut">
              <a:rPr lang="en-US" smtClean="0"/>
              <a:t>6/13/2022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6258220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60" name="Picture 59">
            <a:extLst>
              <a:ext uri="{FF2B5EF4-FFF2-40B4-BE49-F238E27FC236}">
                <a16:creationId xmlns:a16="http://schemas.microsoft.com/office/drawing/2014/main" id="{C5893E62-1DB9-4F8E-9D65-0B1EE4A53E88}"/>
              </a:ext>
            </a:extLst>
          </p:cNvPr>
          <p:cNvPicPr>
            <a:picLocks noChangeAspect="1"/>
          </p:cNvPicPr>
          <p:nvPr userDrawn="1"/>
        </p:nvPicPr>
        <p:blipFill>
          <a:blip r:embed="rId2"/>
          <a:stretch>
            <a:fillRect/>
          </a:stretch>
        </p:blipFill>
        <p:spPr>
          <a:xfrm>
            <a:off x="0" y="6283266"/>
            <a:ext cx="9144000" cy="762000"/>
          </a:xfrm>
          <a:prstGeom prst="rect">
            <a:avLst/>
          </a:prstGeom>
        </p:spPr>
      </p:pic>
      <p:sp>
        <p:nvSpPr>
          <p:cNvPr id="27" name="Rectangle 26">
            <a:extLst>
              <a:ext uri="{FF2B5EF4-FFF2-40B4-BE49-F238E27FC236}">
                <a16:creationId xmlns:a16="http://schemas.microsoft.com/office/drawing/2014/main" id="{61760B02-260D-4926-9642-B6A6E19F5FE5}"/>
              </a:ext>
            </a:extLst>
          </p:cNvPr>
          <p:cNvSpPr/>
          <p:nvPr userDrawn="1"/>
        </p:nvSpPr>
        <p:spPr>
          <a:xfrm>
            <a:off x="0" y="-9683"/>
            <a:ext cx="9144000" cy="76195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1122363"/>
            <a:ext cx="7772400" cy="2387600"/>
          </a:xfrm>
        </p:spPr>
        <p:txBody>
          <a:bodyPr anchor="b"/>
          <a:lstStyle>
            <a:lvl1pPr algn="ctr">
              <a:defRPr sz="6000"/>
            </a:lvl1pPr>
          </a:lstStyle>
          <a:p>
            <a:r>
              <a:rPr lang="en-US" dirty="0"/>
              <a:t>Master title style – Calibri Heading</a:t>
            </a:r>
          </a:p>
        </p:txBody>
      </p:sp>
      <p:sp>
        <p:nvSpPr>
          <p:cNvPr id="3" name="Subtitle 2"/>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style – Calibri body</a:t>
            </a:r>
          </a:p>
        </p:txBody>
      </p:sp>
      <p:cxnSp>
        <p:nvCxnSpPr>
          <p:cNvPr id="15" name="Straight Connector 14">
            <a:extLst>
              <a:ext uri="{FF2B5EF4-FFF2-40B4-BE49-F238E27FC236}">
                <a16:creationId xmlns:a16="http://schemas.microsoft.com/office/drawing/2014/main" id="{384C8324-F652-497A-BD03-6DE016AABBFE}"/>
              </a:ext>
            </a:extLst>
          </p:cNvPr>
          <p:cNvCxnSpPr>
            <a:cxnSpLocks/>
          </p:cNvCxnSpPr>
          <p:nvPr userDrawn="1"/>
        </p:nvCxnSpPr>
        <p:spPr>
          <a:xfrm>
            <a:off x="157162" y="7486998"/>
            <a:ext cx="4028922"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219C7A9-56D8-45AE-9B01-E6400048BE8B}"/>
              </a:ext>
            </a:extLst>
          </p:cNvPr>
          <p:cNvSpPr txBox="1"/>
          <p:nvPr userDrawn="1"/>
        </p:nvSpPr>
        <p:spPr>
          <a:xfrm>
            <a:off x="284303" y="6433433"/>
            <a:ext cx="4028922" cy="461665"/>
          </a:xfrm>
          <a:prstGeom prst="rect">
            <a:avLst/>
          </a:prstGeom>
          <a:noFill/>
        </p:spPr>
        <p:txBody>
          <a:bodyPr wrap="square" rtlCol="0">
            <a:spAutoFit/>
          </a:bodyPr>
          <a:lstStyle/>
          <a:p>
            <a:r>
              <a:rPr lang="en-US" sz="2400" b="0" baseline="0" dirty="0">
                <a:solidFill>
                  <a:schemeClr val="tx1"/>
                </a:solidFill>
                <a:latin typeface="Calibri" panose="020F0502020204030204" pitchFamily="34" charset="0"/>
              </a:rPr>
              <a:t>www.slagcement.org</a:t>
            </a:r>
          </a:p>
        </p:txBody>
      </p:sp>
      <p:pic>
        <p:nvPicPr>
          <p:cNvPr id="31" name="Picture 30" descr="A picture containing drawing&#10;&#10;Description automatically generated">
            <a:extLst>
              <a:ext uri="{FF2B5EF4-FFF2-40B4-BE49-F238E27FC236}">
                <a16:creationId xmlns:a16="http://schemas.microsoft.com/office/drawing/2014/main" id="{7D125DCF-ADB1-485F-8E2F-F786143AD4E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3823" y="79371"/>
            <a:ext cx="1315695" cy="609821"/>
          </a:xfrm>
          <a:prstGeom prst="rect">
            <a:avLst/>
          </a:prstGeom>
        </p:spPr>
      </p:pic>
      <p:pic>
        <p:nvPicPr>
          <p:cNvPr id="33" name="Picture 32" descr="A close up of a sign&#10;&#10;Description automatically generated">
            <a:extLst>
              <a:ext uri="{FF2B5EF4-FFF2-40B4-BE49-F238E27FC236}">
                <a16:creationId xmlns:a16="http://schemas.microsoft.com/office/drawing/2014/main" id="{5A77A586-5871-4BE4-B641-5C31327F557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54844" y="5901747"/>
            <a:ext cx="1693501" cy="1693501"/>
          </a:xfrm>
          <a:prstGeom prst="rect">
            <a:avLst/>
          </a:prstGeom>
        </p:spPr>
      </p:pic>
      <p:sp>
        <p:nvSpPr>
          <p:cNvPr id="4" name="Rectangle 3">
            <a:extLst>
              <a:ext uri="{FF2B5EF4-FFF2-40B4-BE49-F238E27FC236}">
                <a16:creationId xmlns:a16="http://schemas.microsoft.com/office/drawing/2014/main" id="{C6E07F6D-7469-4084-B012-4697CE9F1F81}"/>
              </a:ext>
            </a:extLst>
          </p:cNvPr>
          <p:cNvSpPr/>
          <p:nvPr userDrawn="1"/>
        </p:nvSpPr>
        <p:spPr>
          <a:xfrm>
            <a:off x="5632407" y="6433434"/>
            <a:ext cx="1763753" cy="461665"/>
          </a:xfrm>
          <a:prstGeom prst="rect">
            <a:avLst/>
          </a:prstGeom>
        </p:spPr>
        <p:txBody>
          <a:bodyPr wrap="none">
            <a:spAutoFit/>
          </a:bodyPr>
          <a:lstStyle/>
          <a:p>
            <a:r>
              <a:rPr lang="en-US" sz="2400" b="0" baseline="0" dirty="0">
                <a:solidFill>
                  <a:schemeClr val="tx1"/>
                </a:solidFill>
                <a:latin typeface="Calibri" panose="020F0502020204030204" pitchFamily="34" charset="0"/>
              </a:rPr>
              <a:t>#</a:t>
            </a:r>
            <a:r>
              <a:rPr lang="en-US" sz="2400" b="0" baseline="0" dirty="0" err="1">
                <a:solidFill>
                  <a:schemeClr val="tx1"/>
                </a:solidFill>
                <a:latin typeface="Calibri" panose="020F0502020204030204" pitchFamily="34" charset="0"/>
              </a:rPr>
              <a:t>slagcement</a:t>
            </a:r>
            <a:endParaRPr lang="en-US" sz="2400" b="0" baseline="0" dirty="0">
              <a:solidFill>
                <a:schemeClr val="tx1"/>
              </a:solidFill>
              <a:latin typeface="Calibri" panose="020F0502020204030204" pitchFamily="34" charset="0"/>
            </a:endParaRPr>
          </a:p>
        </p:txBody>
      </p:sp>
      <p:cxnSp>
        <p:nvCxnSpPr>
          <p:cNvPr id="6" name="Straight Connector 5">
            <a:extLst>
              <a:ext uri="{FF2B5EF4-FFF2-40B4-BE49-F238E27FC236}">
                <a16:creationId xmlns:a16="http://schemas.microsoft.com/office/drawing/2014/main" id="{5EF6820D-9FA5-4544-845D-E3D6CF906250}"/>
              </a:ext>
            </a:extLst>
          </p:cNvPr>
          <p:cNvCxnSpPr>
            <a:cxnSpLocks/>
          </p:cNvCxnSpPr>
          <p:nvPr userDrawn="1"/>
        </p:nvCxnSpPr>
        <p:spPr>
          <a:xfrm>
            <a:off x="0" y="6858000"/>
            <a:ext cx="9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57450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251837-5E69-4634-8DC8-B61616CBD77F}" type="datetimeFigureOut">
              <a:rPr lang="en-US" smtClean="0"/>
              <a:t>6/13/2022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3819125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dirty="0"/>
              <a:t>9</a:t>
            </a:r>
          </a:p>
        </p:txBody>
      </p:sp>
      <p:sp>
        <p:nvSpPr>
          <p:cNvPr id="6" name="Footer Placeholder 5"/>
          <p:cNvSpPr>
            <a:spLocks noGrp="1"/>
          </p:cNvSpPr>
          <p:nvPr>
            <p:ph type="ftr" sz="quarter" idx="11"/>
          </p:nvPr>
        </p:nvSpPr>
        <p:spPr/>
        <p:txBody>
          <a:bodyPr/>
          <a:lstStyle/>
          <a:p>
            <a:endParaRPr lang="en-US" dirty="0"/>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025824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251837-5E69-4634-8DC8-B61616CBD77F}" type="datetimeFigureOut">
              <a:rPr lang="en-US" smtClean="0"/>
              <a:t>6/13/2022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19697153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4251837-5E69-4634-8DC8-B61616CBD77F}" type="datetimeFigureOut">
              <a:rPr lang="en-US" smtClean="0"/>
              <a:t>6/13/2022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17822541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251837-5E69-4634-8DC8-B61616CBD77F}" type="datetimeFigureOut">
              <a:rPr lang="en-US" smtClean="0"/>
              <a:t>6/13/2022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12843511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4251837-5E69-4634-8DC8-B61616CBD77F}" type="datetimeFigureOut">
              <a:rPr lang="en-US" smtClean="0"/>
              <a:t>6/13/2022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38192961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251837-5E69-4634-8DC8-B61616CBD77F}" type="datetimeFigureOut">
              <a:rPr lang="en-US" smtClean="0"/>
              <a:t>6/13/2022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15770013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4251837-5E69-4634-8DC8-B61616CBD77F}" type="datetimeFigureOut">
              <a:rPr lang="en-US" smtClean="0"/>
              <a:t>6/13/2022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9436762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4251837-5E69-4634-8DC8-B61616CBD77F}" type="datetimeFigureOut">
              <a:rPr lang="en-US" smtClean="0"/>
              <a:t>6/13/2022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184348575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251837-5E69-4634-8DC8-B61616CBD77F}" type="datetimeFigureOut">
              <a:rPr lang="en-US" smtClean="0"/>
              <a:t>6/13/2022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12119916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251837-5E69-4634-8DC8-B61616CBD77F}" type="datetimeFigureOut">
              <a:rPr lang="en-US" smtClean="0"/>
              <a:t>6/13/2022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861D73-56D7-42C9-898A-8516F7D5D842}" type="slidenum">
              <a:rPr lang="en-US" smtClean="0"/>
              <a:t>‹#›</a:t>
            </a:fld>
            <a:endParaRPr lang="en-US"/>
          </a:p>
        </p:txBody>
      </p:sp>
    </p:spTree>
    <p:extLst>
      <p:ext uri="{BB962C8B-B14F-4D97-AF65-F5344CB8AC3E}">
        <p14:creationId xmlns:p14="http://schemas.microsoft.com/office/powerpoint/2010/main" val="917504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takeaway">
    <p:spTree>
      <p:nvGrpSpPr>
        <p:cNvPr id="1" name=""/>
        <p:cNvGrpSpPr/>
        <p:nvPr/>
      </p:nvGrpSpPr>
      <p:grpSpPr>
        <a:xfrm>
          <a:off x="0" y="0"/>
          <a:ext cx="0" cy="0"/>
          <a:chOff x="0" y="0"/>
          <a:chExt cx="0" cy="0"/>
        </a:xfrm>
      </p:grpSpPr>
      <p:sp>
        <p:nvSpPr>
          <p:cNvPr id="3" name="Content Placeholder 2"/>
          <p:cNvSpPr>
            <a:spLocks noGrp="1"/>
          </p:cNvSpPr>
          <p:nvPr>
            <p:ph idx="1"/>
          </p:nvPr>
        </p:nvSpPr>
        <p:spPr>
          <a:xfrm>
            <a:off x="368301" y="1035170"/>
            <a:ext cx="8408988" cy="402260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dirty="0"/>
              <a:t>9</a:t>
            </a:r>
          </a:p>
        </p:txBody>
      </p:sp>
      <p:sp>
        <p:nvSpPr>
          <p:cNvPr id="6" name="Footer Placeholder 5"/>
          <p:cNvSpPr>
            <a:spLocks noGrp="1"/>
          </p:cNvSpPr>
          <p:nvPr>
            <p:ph type="ftr" sz="quarter" idx="11"/>
          </p:nvPr>
        </p:nvSpPr>
        <p:spPr/>
        <p:txBody>
          <a:bodyPr/>
          <a:lstStyle/>
          <a:p>
            <a:endParaRPr lang="en-US" dirty="0"/>
          </a:p>
        </p:txBody>
      </p:sp>
      <p:sp>
        <p:nvSpPr>
          <p:cNvPr id="7" name="Title 6"/>
          <p:cNvSpPr>
            <a:spLocks noGrp="1"/>
          </p:cNvSpPr>
          <p:nvPr>
            <p:ph type="title"/>
          </p:nvPr>
        </p:nvSpPr>
        <p:spPr/>
        <p:txBody>
          <a:bodyPr/>
          <a:lstStyle/>
          <a:p>
            <a:r>
              <a:rPr lang="en-US"/>
              <a:t>Click to edit Master title style</a:t>
            </a:r>
          </a:p>
        </p:txBody>
      </p:sp>
      <p:sp>
        <p:nvSpPr>
          <p:cNvPr id="8" name="Text Placeholder 3"/>
          <p:cNvSpPr>
            <a:spLocks noGrp="1"/>
          </p:cNvSpPr>
          <p:nvPr>
            <p:ph type="body" sz="quarter" idx="12"/>
          </p:nvPr>
        </p:nvSpPr>
        <p:spPr>
          <a:xfrm>
            <a:off x="458788" y="5300663"/>
            <a:ext cx="8229600" cy="457200"/>
          </a:xfrm>
          <a:solidFill>
            <a:schemeClr val="accent1"/>
          </a:solidFill>
        </p:spPr>
        <p:txBody>
          <a:bodyPr anchor="ctr">
            <a:normAutofit/>
          </a:bodyPr>
          <a:lstStyle>
            <a:lvl1pPr marL="0" indent="0" algn="ctr">
              <a:spcBef>
                <a:spcPts val="0"/>
              </a:spcBef>
              <a:buNone/>
              <a:defRPr sz="1600" b="1">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2127476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ducation Page (no logo)">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dirty="0"/>
              <a:t>9</a:t>
            </a:r>
          </a:p>
        </p:txBody>
      </p:sp>
      <p:sp>
        <p:nvSpPr>
          <p:cNvPr id="6" name="Footer Placeholder 5"/>
          <p:cNvSpPr>
            <a:spLocks noGrp="1"/>
          </p:cNvSpPr>
          <p:nvPr>
            <p:ph type="ftr" sz="quarter" idx="11"/>
          </p:nvPr>
        </p:nvSpPr>
        <p:spPr/>
        <p:txBody>
          <a:bodyPr/>
          <a:lstStyle/>
          <a:p>
            <a:endParaRPr lang="en-US" dirty="0"/>
          </a:p>
        </p:txBody>
      </p:sp>
      <p:sp>
        <p:nvSpPr>
          <p:cNvPr id="7" name="Title 6"/>
          <p:cNvSpPr>
            <a:spLocks noGrp="1"/>
          </p:cNvSpPr>
          <p:nvPr>
            <p:ph type="title"/>
          </p:nvPr>
        </p:nvSpPr>
        <p:spPr/>
        <p:txBody>
          <a:bodyPr/>
          <a:lstStyle/>
          <a:p>
            <a:r>
              <a:rPr lang="en-US"/>
              <a:t>Click to edit Master title style</a:t>
            </a:r>
          </a:p>
        </p:txBody>
      </p:sp>
      <p:sp>
        <p:nvSpPr>
          <p:cNvPr id="2" name="Rectangle 1"/>
          <p:cNvSpPr/>
          <p:nvPr userDrawn="1"/>
        </p:nvSpPr>
        <p:spPr bwMode="white">
          <a:xfrm>
            <a:off x="6757988" y="5940425"/>
            <a:ext cx="2128837" cy="917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3425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8300" y="1033271"/>
            <a:ext cx="4205288" cy="4907153"/>
          </a:xfrm>
        </p:spPr>
        <p:txBody>
          <a:bodyPr>
            <a:normAutofit/>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73588" y="1033271"/>
            <a:ext cx="4203700" cy="4907153"/>
          </a:xfrm>
        </p:spPr>
        <p:txBody>
          <a:bodyPr>
            <a:normAutofit/>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dirty="0"/>
              <a:t>9</a:t>
            </a:r>
          </a:p>
        </p:txBody>
      </p:sp>
      <p:sp>
        <p:nvSpPr>
          <p:cNvPr id="7" name="Footer Placeholder 6"/>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596434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p>
            <a:r>
              <a:rPr lang="en-US" dirty="0"/>
              <a:t>9</a:t>
            </a:r>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877476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takeawa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p>
            <a:r>
              <a:rPr lang="en-US" dirty="0"/>
              <a:t>9</a:t>
            </a:r>
          </a:p>
        </p:txBody>
      </p:sp>
      <p:sp>
        <p:nvSpPr>
          <p:cNvPr id="5" name="Footer Placeholder 4"/>
          <p:cNvSpPr>
            <a:spLocks noGrp="1"/>
          </p:cNvSpPr>
          <p:nvPr>
            <p:ph type="ftr" sz="quarter" idx="11"/>
          </p:nvPr>
        </p:nvSpPr>
        <p:spPr/>
        <p:txBody>
          <a:bodyPr/>
          <a:lstStyle/>
          <a:p>
            <a:endParaRPr lang="en-US" dirty="0"/>
          </a:p>
        </p:txBody>
      </p:sp>
      <p:sp>
        <p:nvSpPr>
          <p:cNvPr id="6" name="Text Placeholder 3"/>
          <p:cNvSpPr>
            <a:spLocks noGrp="1"/>
          </p:cNvSpPr>
          <p:nvPr>
            <p:ph type="body" sz="quarter" idx="12"/>
          </p:nvPr>
        </p:nvSpPr>
        <p:spPr>
          <a:xfrm>
            <a:off x="458788" y="5300663"/>
            <a:ext cx="8229600" cy="457200"/>
          </a:xfrm>
          <a:solidFill>
            <a:schemeClr val="accent1"/>
          </a:solidFill>
        </p:spPr>
        <p:txBody>
          <a:bodyPr anchor="ctr">
            <a:normAutofit/>
          </a:bodyPr>
          <a:lstStyle>
            <a:lvl1pPr marL="0" indent="0" algn="ctr">
              <a:spcBef>
                <a:spcPts val="0"/>
              </a:spcBef>
              <a:buNone/>
              <a:defRPr sz="1600" b="1">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116013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8299" y="217289"/>
            <a:ext cx="8412480" cy="64008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68301" y="1035170"/>
            <a:ext cx="8408988" cy="490525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074" name="Picture 2"/>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6936152" y="6203019"/>
            <a:ext cx="1764792" cy="401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userDrawn="1"/>
        </p:nvSpPr>
        <p:spPr>
          <a:xfrm>
            <a:off x="9006840" y="0"/>
            <a:ext cx="137160" cy="6858000"/>
          </a:xfrm>
          <a:prstGeom prst="rect">
            <a:avLst/>
          </a:prstGeom>
          <a:solidFill>
            <a:srgbClr val="3C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353286"/>
            <a:ext cx="296092" cy="292608"/>
          </a:xfrm>
          <a:prstGeom prst="rect">
            <a:avLst/>
          </a:prstGeom>
          <a:solidFill>
            <a:srgbClr val="3C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Date Placeholder 5"/>
          <p:cNvSpPr>
            <a:spLocks noGrp="1"/>
          </p:cNvSpPr>
          <p:nvPr>
            <p:ph type="dt" sz="half" idx="2"/>
          </p:nvPr>
        </p:nvSpPr>
        <p:spPr>
          <a:xfrm>
            <a:off x="884256" y="6265146"/>
            <a:ext cx="859133" cy="219456"/>
          </a:xfrm>
          <a:prstGeom prst="rect">
            <a:avLst/>
          </a:prstGeom>
        </p:spPr>
        <p:txBody>
          <a:bodyPr vert="horz" lIns="91440" tIns="45720" rIns="91440" bIns="45720" rtlCol="0" anchor="ctr"/>
          <a:lstStyle>
            <a:lvl1pPr algn="l">
              <a:defRPr sz="800">
                <a:solidFill>
                  <a:schemeClr val="tx1"/>
                </a:solidFill>
              </a:defRPr>
            </a:lvl1pPr>
          </a:lstStyle>
          <a:p>
            <a:r>
              <a:rPr lang="en-US" dirty="0"/>
              <a:t>9</a:t>
            </a:r>
          </a:p>
        </p:txBody>
      </p:sp>
      <p:sp>
        <p:nvSpPr>
          <p:cNvPr id="7" name="Footer Placeholder 6"/>
          <p:cNvSpPr>
            <a:spLocks noGrp="1"/>
          </p:cNvSpPr>
          <p:nvPr>
            <p:ph type="ftr" sz="quarter" idx="3"/>
          </p:nvPr>
        </p:nvSpPr>
        <p:spPr>
          <a:xfrm>
            <a:off x="368300" y="6396545"/>
            <a:ext cx="4205288" cy="219456"/>
          </a:xfrm>
          <a:prstGeom prst="rect">
            <a:avLst/>
          </a:prstGeom>
        </p:spPr>
        <p:txBody>
          <a:bodyPr vert="horz" lIns="91440" tIns="45720" rIns="91440" bIns="45720" rtlCol="0" anchor="t"/>
          <a:lstStyle>
            <a:lvl1pPr algn="l">
              <a:defRPr sz="800">
                <a:solidFill>
                  <a:schemeClr val="tx1"/>
                </a:solidFill>
              </a:defRPr>
            </a:lvl1pPr>
          </a:lstStyle>
          <a:p>
            <a:endParaRPr lang="en-US" dirty="0"/>
          </a:p>
        </p:txBody>
      </p:sp>
      <p:sp>
        <p:nvSpPr>
          <p:cNvPr id="9" name="TextBox 8"/>
          <p:cNvSpPr txBox="1"/>
          <p:nvPr userDrawn="1"/>
        </p:nvSpPr>
        <p:spPr>
          <a:xfrm>
            <a:off x="368300" y="6265146"/>
            <a:ext cx="567784" cy="215444"/>
          </a:xfrm>
          <a:prstGeom prst="rect">
            <a:avLst/>
          </a:prstGeom>
          <a:noFill/>
        </p:spPr>
        <p:txBody>
          <a:bodyPr wrap="none" rtlCol="0">
            <a:spAutoFit/>
          </a:bodyPr>
          <a:lstStyle/>
          <a:p>
            <a:r>
              <a:rPr lang="en-US" sz="800" dirty="0">
                <a:solidFill>
                  <a:schemeClr val="tx1"/>
                </a:solidFill>
              </a:rPr>
              <a:t>Slide </a:t>
            </a:r>
            <a:fld id="{9CB6EF4C-E307-4E19-B7A3-B531B959F5EF}" type="slidenum">
              <a:rPr lang="en-US" sz="800" smtClean="0">
                <a:solidFill>
                  <a:schemeClr val="tx1"/>
                </a:solidFill>
              </a:rPr>
              <a:t>‹#›</a:t>
            </a:fld>
            <a:endParaRPr lang="en-US" sz="800" dirty="0">
              <a:solidFill>
                <a:schemeClr val="tx1"/>
              </a:solidFill>
            </a:endParaRPr>
          </a:p>
        </p:txBody>
      </p:sp>
    </p:spTree>
    <p:extLst>
      <p:ext uri="{BB962C8B-B14F-4D97-AF65-F5344CB8AC3E}">
        <p14:creationId xmlns:p14="http://schemas.microsoft.com/office/powerpoint/2010/main" val="2613337600"/>
      </p:ext>
    </p:extLst>
  </p:cSld>
  <p:clrMap bg1="lt1" tx1="dk1" bg2="lt2" tx2="dk2" accent1="accent1" accent2="accent2" accent3="accent3" accent4="accent4" accent5="accent5" accent6="accent6" hlink="hlink" folHlink="folHlink"/>
  <p:sldLayoutIdLst>
    <p:sldLayoutId id="2147483661" r:id="rId1"/>
    <p:sldLayoutId id="2147483675" r:id="rId2"/>
    <p:sldLayoutId id="2147483662" r:id="rId3"/>
    <p:sldLayoutId id="2147483663" r:id="rId4"/>
    <p:sldLayoutId id="2147483670" r:id="rId5"/>
    <p:sldLayoutId id="2147483672" r:id="rId6"/>
    <p:sldLayoutId id="2147483665" r:id="rId7"/>
    <p:sldLayoutId id="2147483667" r:id="rId8"/>
    <p:sldLayoutId id="2147483671" r:id="rId9"/>
    <p:sldLayoutId id="2147483673" r:id="rId10"/>
    <p:sldLayoutId id="2147483674" r:id="rId11"/>
    <p:sldLayoutId id="2147483669" r:id="rId12"/>
    <p:sldLayoutId id="2147483677" r:id="rId13"/>
    <p:sldLayoutId id="2147483690" r:id="rId14"/>
  </p:sldLayoutIdLst>
  <p:hf sldNum="0" hdr="0" ftr="0" dt="0"/>
  <p:txStyles>
    <p:titleStyle>
      <a:lvl1pPr algn="l" defTabSz="914400" rtl="0" eaLnBrk="1" latinLnBrk="0" hangingPunct="1">
        <a:spcBef>
          <a:spcPct val="0"/>
        </a:spcBef>
        <a:buNone/>
        <a:defRPr sz="2400" b="1" kern="1200">
          <a:solidFill>
            <a:schemeClr val="accent1"/>
          </a:solidFill>
          <a:latin typeface="+mj-lt"/>
          <a:ea typeface="+mj-ea"/>
          <a:cs typeface="+mj-cs"/>
        </a:defRPr>
      </a:lvl1pPr>
    </p:titleStyle>
    <p:bodyStyle>
      <a:lvl1pPr marL="233363" indent="-233363" algn="l" defTabSz="914400" rtl="0" eaLnBrk="1" latinLnBrk="0" hangingPunct="1">
        <a:spcBef>
          <a:spcPts val="1000"/>
        </a:spcBef>
        <a:buClr>
          <a:schemeClr val="accent1"/>
        </a:buClr>
        <a:buFont typeface="Wingdings" panose="05000000000000000000" pitchFamily="2" charset="2"/>
        <a:buChar char="§"/>
        <a:defRPr sz="2000" kern="1200">
          <a:solidFill>
            <a:schemeClr val="tx1"/>
          </a:solidFill>
          <a:latin typeface="+mn-lt"/>
          <a:ea typeface="+mn-ea"/>
          <a:cs typeface="+mn-cs"/>
        </a:defRPr>
      </a:lvl1pPr>
      <a:lvl2pPr marL="457200" indent="-223838" algn="l" defTabSz="914400" rtl="0" eaLnBrk="1" latinLnBrk="0" hangingPunct="1">
        <a:spcBef>
          <a:spcPts val="8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30238" indent="-173038" algn="l" defTabSz="914400" rtl="0" eaLnBrk="1" latinLnBrk="0" hangingPunct="1">
        <a:spcBef>
          <a:spcPts val="600"/>
        </a:spcBef>
        <a:buClr>
          <a:schemeClr val="accent1"/>
        </a:buClr>
        <a:buFont typeface="Wingdings" panose="05000000000000000000" pitchFamily="2" charset="2"/>
        <a:buChar char="§"/>
        <a:defRPr sz="1600" kern="1200">
          <a:solidFill>
            <a:schemeClr val="tx1"/>
          </a:solidFill>
          <a:latin typeface="+mn-lt"/>
          <a:ea typeface="+mn-ea"/>
          <a:cs typeface="+mn-cs"/>
        </a:defRPr>
      </a:lvl3pPr>
      <a:lvl4pPr marL="854075" indent="-223838" algn="l" defTabSz="914400" rtl="0" eaLnBrk="1" latinLnBrk="0" hangingPunct="1">
        <a:spcBef>
          <a:spcPts val="4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027113" indent="-173038" algn="l" defTabSz="914400" rtl="0" eaLnBrk="1" latinLnBrk="0" hangingPunct="1">
        <a:spcBef>
          <a:spcPts val="400"/>
        </a:spcBef>
        <a:buClr>
          <a:schemeClr val="accent1"/>
        </a:buClr>
        <a:buFont typeface="Wingdings" panose="05000000000000000000"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251837-5E69-4634-8DC8-B61616CBD77F}" type="datetimeFigureOut">
              <a:rPr lang="en-US" smtClean="0"/>
              <a:t>6/13/2022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861D73-56D7-42C9-898A-8516F7D5D842}" type="slidenum">
              <a:rPr lang="en-US" smtClean="0"/>
              <a:t>‹#›</a:t>
            </a:fld>
            <a:endParaRPr lang="en-US"/>
          </a:p>
        </p:txBody>
      </p:sp>
    </p:spTree>
    <p:extLst>
      <p:ext uri="{BB962C8B-B14F-4D97-AF65-F5344CB8AC3E}">
        <p14:creationId xmlns:p14="http://schemas.microsoft.com/office/powerpoint/2010/main" val="176801569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72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251837-5E69-4634-8DC8-B61616CBD77F}" type="datetimeFigureOut">
              <a:rPr lang="en-US" smtClean="0"/>
              <a:t>6/13/2022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861D73-56D7-42C9-898A-8516F7D5D842}" type="slidenum">
              <a:rPr lang="en-US" smtClean="0"/>
              <a:t>‹#›</a:t>
            </a:fld>
            <a:endParaRPr lang="en-US"/>
          </a:p>
        </p:txBody>
      </p:sp>
    </p:spTree>
    <p:extLst>
      <p:ext uri="{BB962C8B-B14F-4D97-AF65-F5344CB8AC3E}">
        <p14:creationId xmlns:p14="http://schemas.microsoft.com/office/powerpoint/2010/main" val="1768015690"/>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251837-5E69-4634-8DC8-B61616CBD77F}" type="datetimeFigureOut">
              <a:rPr lang="en-US" smtClean="0"/>
              <a:t>6/13/2022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861D73-56D7-42C9-898A-8516F7D5D842}" type="slidenum">
              <a:rPr lang="en-US" smtClean="0"/>
              <a:t>‹#›</a:t>
            </a:fld>
            <a:endParaRPr lang="en-US"/>
          </a:p>
        </p:txBody>
      </p:sp>
    </p:spTree>
    <p:extLst>
      <p:ext uri="{BB962C8B-B14F-4D97-AF65-F5344CB8AC3E}">
        <p14:creationId xmlns:p14="http://schemas.microsoft.com/office/powerpoint/2010/main" val="1768104273"/>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33.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0.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21.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21.xml"/><Relationship Id="rId1" Type="http://schemas.openxmlformats.org/officeDocument/2006/relationships/tags" Target="../tags/tag2.xml"/></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20.xml"/><Relationship Id="rId1" Type="http://schemas.openxmlformats.org/officeDocument/2006/relationships/tags" Target="../tags/tag3.xml"/></Relationships>
</file>

<file path=ppt/slides/_rels/slide39.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26.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 Id="rId9" Type="http://schemas.openxmlformats.org/officeDocument/2006/relationships/image" Target="../media/image5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slideLayout" Target="../slideLayouts/slideLayout21.xml"/><Relationship Id="rId1" Type="http://schemas.openxmlformats.org/officeDocument/2006/relationships/tags" Target="../tags/tag4.xml"/><Relationship Id="rId6" Type="http://schemas.openxmlformats.org/officeDocument/2006/relationships/image" Target="../media/image56.jpeg"/><Relationship Id="rId5" Type="http://schemas.openxmlformats.org/officeDocument/2006/relationships/image" Target="../media/image55.wmf"/><Relationship Id="rId4" Type="http://schemas.openxmlformats.org/officeDocument/2006/relationships/image" Target="../media/image54.wmf"/></Relationships>
</file>

<file path=ppt/slides/_rels/slide42.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0.xml"/><Relationship Id="rId1" Type="http://schemas.openxmlformats.org/officeDocument/2006/relationships/tags" Target="../tags/tag6.xml"/><Relationship Id="rId6" Type="http://schemas.openxmlformats.org/officeDocument/2006/relationships/image" Target="../media/image60.jpeg"/><Relationship Id="rId5" Type="http://schemas.openxmlformats.org/officeDocument/2006/relationships/image" Target="../media/image59.png"/><Relationship Id="rId4" Type="http://schemas.openxmlformats.org/officeDocument/2006/relationships/image" Target="../media/image58.png"/></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20.xml"/><Relationship Id="rId4" Type="http://schemas.openxmlformats.org/officeDocument/2006/relationships/image" Target="../media/image6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0.xml"/><Relationship Id="rId1" Type="http://schemas.openxmlformats.org/officeDocument/2006/relationships/tags" Target="../tags/tag7.xml"/><Relationship Id="rId4" Type="http://schemas.openxmlformats.org/officeDocument/2006/relationships/image" Target="../media/image64.png"/></Relationships>
</file>

<file path=ppt/slides/_rels/slide4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slideLayout" Target="../slideLayouts/slideLayout33.xml"/><Relationship Id="rId1" Type="http://schemas.openxmlformats.org/officeDocument/2006/relationships/tags" Target="../tags/tag8.xml"/></Relationships>
</file>

<file path=ppt/slides/_rels/slide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slideLayout" Target="../slideLayouts/slideLayout20.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5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slideLayout" Target="../slideLayouts/slideLayout20.xml"/><Relationship Id="rId1" Type="http://schemas.openxmlformats.org/officeDocument/2006/relationships/tags" Target="../tags/tag10.xml"/><Relationship Id="rId5" Type="http://schemas.openxmlformats.org/officeDocument/2006/relationships/image" Target="../media/image69.jpeg"/><Relationship Id="rId4" Type="http://schemas.openxmlformats.org/officeDocument/2006/relationships/image" Target="../media/image68.jpeg"/></Relationships>
</file>

<file path=ppt/slides/_rels/slide5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33.xml"/><Relationship Id="rId4" Type="http://schemas.openxmlformats.org/officeDocument/2006/relationships/image" Target="../media/image72.jpg"/></Relationships>
</file>

<file path=ppt/slides/_rels/slide52.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77.jpeg"/><Relationship Id="rId7" Type="http://schemas.openxmlformats.org/officeDocument/2006/relationships/diagramColors" Target="../diagrams/colors4.xml"/><Relationship Id="rId2" Type="http://schemas.openxmlformats.org/officeDocument/2006/relationships/image" Target="../media/image76.jpeg"/><Relationship Id="rId1" Type="http://schemas.openxmlformats.org/officeDocument/2006/relationships/slideLayout" Target="../slideLayouts/slideLayout20.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57.xml.rels><?xml version="1.0" encoding="UTF-8" standalone="yes"?>
<Relationships xmlns="http://schemas.openxmlformats.org/package/2006/relationships"><Relationship Id="rId3" Type="http://schemas.openxmlformats.org/officeDocument/2006/relationships/image" Target="../media/image82.TIF"/><Relationship Id="rId2" Type="http://schemas.openxmlformats.org/officeDocument/2006/relationships/slideLayout" Target="../slideLayouts/slideLayout20.xml"/><Relationship Id="rId1" Type="http://schemas.openxmlformats.org/officeDocument/2006/relationships/tags" Target="../tags/tag11.xml"/></Relationships>
</file>

<file path=ppt/slides/_rels/slide58.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0.xml"/><Relationship Id="rId1" Type="http://schemas.openxmlformats.org/officeDocument/2006/relationships/tags" Target="../tags/tag12.xml"/><Relationship Id="rId4" Type="http://schemas.openxmlformats.org/officeDocument/2006/relationships/image" Target="../media/image84.emf"/></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33.xml"/></Relationships>
</file>

<file path=ppt/slides/_rels/slide61.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30.xml"/><Relationship Id="rId1" Type="http://schemas.openxmlformats.org/officeDocument/2006/relationships/slideLayout" Target="../slideLayouts/slideLayout20.xml"/><Relationship Id="rId4" Type="http://schemas.openxmlformats.org/officeDocument/2006/relationships/hyperlink" Target="https://cshub.mit.edu/pavements/albedo"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34.xml"/><Relationship Id="rId1" Type="http://schemas.openxmlformats.org/officeDocument/2006/relationships/slideLayout" Target="../slideLayouts/slideLayout20.xml"/><Relationship Id="rId4" Type="http://schemas.openxmlformats.org/officeDocument/2006/relationships/image" Target="../media/image93.emf"/></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35.xml"/><Relationship Id="rId1" Type="http://schemas.openxmlformats.org/officeDocument/2006/relationships/slideLayout" Target="../slideLayouts/slideLayout20.xml"/><Relationship Id="rId4" Type="http://schemas.openxmlformats.org/officeDocument/2006/relationships/image" Target="../media/image94.emf"/></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7.xml"/></Relationships>
</file>

<file path=ppt/slides/_rels/slide7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1.xml"/><Relationship Id="rId4" Type="http://schemas.openxmlformats.org/officeDocument/2006/relationships/image" Target="../media/image95.jpeg"/></Relationships>
</file>

<file path=ppt/slides/_rels/slide7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8.xml"/><Relationship Id="rId5" Type="http://schemas.openxmlformats.org/officeDocument/2006/relationships/image" Target="../media/image99.png"/><Relationship Id="rId4" Type="http://schemas.openxmlformats.org/officeDocument/2006/relationships/image" Target="../media/image98.png"/></Relationships>
</file>

<file path=ppt/slides/_rels/slide7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hyperlink" Target="https://www.slagcement.org/sustainability/lifecycleassessmentcalculator.aspx" TargetMode="Externa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52E29E-131D-4C54-BCC2-9EA95AE359A0}"/>
              </a:ext>
            </a:extLst>
          </p:cNvPr>
          <p:cNvSpPr/>
          <p:nvPr/>
        </p:nvSpPr>
        <p:spPr>
          <a:xfrm>
            <a:off x="0" y="0"/>
            <a:ext cx="9144000" cy="3645568"/>
          </a:xfrm>
          <a:prstGeom prst="rect">
            <a:avLst/>
          </a:prstGeom>
          <a:solidFill>
            <a:schemeClr val="tx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3FE54DA-18D2-45BD-9969-966E1706DF03}"/>
              </a:ext>
            </a:extLst>
          </p:cNvPr>
          <p:cNvSpPr>
            <a:spLocks noGrp="1"/>
          </p:cNvSpPr>
          <p:nvPr>
            <p:ph type="ctrTitle"/>
          </p:nvPr>
        </p:nvSpPr>
        <p:spPr>
          <a:xfrm>
            <a:off x="0" y="2846865"/>
            <a:ext cx="9144000" cy="2225877"/>
          </a:xfrm>
        </p:spPr>
        <p:txBody>
          <a:bodyPr>
            <a:normAutofit/>
          </a:bodyPr>
          <a:lstStyle/>
          <a:p>
            <a:r>
              <a:rPr lang="en-US" sz="4800" dirty="0"/>
              <a:t>Improving Concrete by using Slag Cement</a:t>
            </a:r>
          </a:p>
        </p:txBody>
      </p:sp>
      <p:sp>
        <p:nvSpPr>
          <p:cNvPr id="3" name="Subtitle 2">
            <a:extLst>
              <a:ext uri="{FF2B5EF4-FFF2-40B4-BE49-F238E27FC236}">
                <a16:creationId xmlns:a16="http://schemas.microsoft.com/office/drawing/2014/main" id="{21CDD644-F26A-4C0B-B3B4-C0307191620A}"/>
              </a:ext>
            </a:extLst>
          </p:cNvPr>
          <p:cNvSpPr>
            <a:spLocks noGrp="1"/>
          </p:cNvSpPr>
          <p:nvPr>
            <p:ph type="subTitle" idx="1"/>
          </p:nvPr>
        </p:nvSpPr>
        <p:spPr>
          <a:xfrm>
            <a:off x="1143000" y="5214257"/>
            <a:ext cx="6858000" cy="1042163"/>
          </a:xfrm>
        </p:spPr>
        <p:txBody>
          <a:bodyPr>
            <a:normAutofit fontScale="92500" lnSpcReduction="10000"/>
          </a:bodyPr>
          <a:lstStyle/>
          <a:p>
            <a:r>
              <a:rPr lang="en-US" sz="1800" dirty="0"/>
              <a:t>Jay Whitt</a:t>
            </a:r>
          </a:p>
          <a:p>
            <a:r>
              <a:rPr lang="en-US" sz="1800" dirty="0"/>
              <a:t>Technical Service Engineer</a:t>
            </a:r>
          </a:p>
          <a:p>
            <a:r>
              <a:rPr lang="en-US" sz="1800" dirty="0"/>
              <a:t>Lehigh Cement</a:t>
            </a:r>
          </a:p>
        </p:txBody>
      </p:sp>
      <p:pic>
        <p:nvPicPr>
          <p:cNvPr id="8" name="Picture 7" descr="A picture containing drawing&#10;&#10;Description automatically generated">
            <a:extLst>
              <a:ext uri="{FF2B5EF4-FFF2-40B4-BE49-F238E27FC236}">
                <a16:creationId xmlns:a16="http://schemas.microsoft.com/office/drawing/2014/main" id="{7B4FB544-AC45-4F49-BEE3-A8E5F184C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7225" y="601579"/>
            <a:ext cx="5247723" cy="2432306"/>
          </a:xfrm>
          <a:prstGeom prst="rect">
            <a:avLst/>
          </a:prstGeom>
        </p:spPr>
      </p:pic>
    </p:spTree>
    <p:extLst>
      <p:ext uri="{BB962C8B-B14F-4D97-AF65-F5344CB8AC3E}">
        <p14:creationId xmlns:p14="http://schemas.microsoft.com/office/powerpoint/2010/main" val="4106895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6B86FD76-9C40-4951-B2B7-463B935D1AEE}"/>
              </a:ext>
            </a:extLst>
          </p:cNvPr>
          <p:cNvSpPr txBox="1">
            <a:spLocks/>
          </p:cNvSpPr>
          <p:nvPr/>
        </p:nvSpPr>
        <p:spPr>
          <a:xfrm>
            <a:off x="4672702" y="3382881"/>
            <a:ext cx="4258233" cy="1922251"/>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lnSpc>
                <a:spcPct val="90000"/>
              </a:lnSpc>
              <a:spcAft>
                <a:spcPts val="600"/>
              </a:spcAft>
            </a:pPr>
            <a:r>
              <a:rPr lang="en-US" sz="4200" kern="1200" dirty="0">
                <a:solidFill>
                  <a:schemeClr val="tx1"/>
                </a:solidFill>
                <a:latin typeface="+mj-lt"/>
                <a:ea typeface="+mj-ea"/>
                <a:cs typeface="+mj-cs"/>
              </a:rPr>
              <a:t>Technical Information</a:t>
            </a:r>
          </a:p>
          <a:p>
            <a:pPr algn="l">
              <a:lnSpc>
                <a:spcPct val="90000"/>
              </a:lnSpc>
              <a:spcAft>
                <a:spcPts val="600"/>
              </a:spcAft>
            </a:pPr>
            <a:r>
              <a:rPr lang="en-US" sz="4200" kern="1200" dirty="0">
                <a:solidFill>
                  <a:schemeClr val="tx1"/>
                </a:solidFill>
                <a:latin typeface="+mj-lt"/>
                <a:ea typeface="+mj-ea"/>
                <a:cs typeface="+mj-cs"/>
              </a:rPr>
              <a:t>Sheets</a:t>
            </a:r>
          </a:p>
        </p:txBody>
      </p:sp>
      <p:sp>
        <p:nvSpPr>
          <p:cNvPr id="12" name="Freeform: Shape 11">
            <a:extLst>
              <a:ext uri="{FF2B5EF4-FFF2-40B4-BE49-F238E27FC236}">
                <a16:creationId xmlns:a16="http://schemas.microsoft.com/office/drawing/2014/main" id="{60B21A5C-062F-46C2-8389-53D40F46AA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83466"/>
            <a:ext cx="4161778" cy="6374535"/>
          </a:xfrm>
          <a:custGeom>
            <a:avLst/>
            <a:gdLst>
              <a:gd name="connsiteX0" fmla="*/ 2203019 w 5549037"/>
              <a:gd name="connsiteY0" fmla="*/ 0 h 6374535"/>
              <a:gd name="connsiteX1" fmla="*/ 5549037 w 5549037"/>
              <a:gd name="connsiteY1" fmla="*/ 3346018 h 6374535"/>
              <a:gd name="connsiteX2" fmla="*/ 3797930 w 5549037"/>
              <a:gd name="connsiteY2" fmla="*/ 6288190 h 6374535"/>
              <a:gd name="connsiteX3" fmla="*/ 3618689 w 5549037"/>
              <a:gd name="connsiteY3" fmla="*/ 6374535 h 6374535"/>
              <a:gd name="connsiteX4" fmla="*/ 779546 w 5549037"/>
              <a:gd name="connsiteY4" fmla="*/ 6374535 h 6374535"/>
              <a:gd name="connsiteX5" fmla="*/ 537516 w 5549037"/>
              <a:gd name="connsiteY5" fmla="*/ 6248727 h 6374535"/>
              <a:gd name="connsiteX6" fmla="*/ 74641 w 5549037"/>
              <a:gd name="connsiteY6" fmla="*/ 5927968 h 6374535"/>
              <a:gd name="connsiteX7" fmla="*/ 0 w 5549037"/>
              <a:gd name="connsiteY7" fmla="*/ 5860130 h 6374535"/>
              <a:gd name="connsiteX8" fmla="*/ 0 w 5549037"/>
              <a:gd name="connsiteY8" fmla="*/ 831906 h 6374535"/>
              <a:gd name="connsiteX9" fmla="*/ 74641 w 5549037"/>
              <a:gd name="connsiteY9" fmla="*/ 764068 h 6374535"/>
              <a:gd name="connsiteX10" fmla="*/ 2203019 w 5549037"/>
              <a:gd name="connsiteY10" fmla="*/ 0 h 637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49037" h="6374535">
                <a:moveTo>
                  <a:pt x="2203019" y="0"/>
                </a:moveTo>
                <a:cubicBezTo>
                  <a:pt x="4050974" y="0"/>
                  <a:pt x="5549037" y="1498063"/>
                  <a:pt x="5549037" y="3346018"/>
                </a:cubicBezTo>
                <a:cubicBezTo>
                  <a:pt x="5549037" y="4616487"/>
                  <a:pt x="4840968" y="5721578"/>
                  <a:pt x="3797930" y="6288190"/>
                </a:cubicBezTo>
                <a:lnTo>
                  <a:pt x="3618689" y="6374535"/>
                </a:lnTo>
                <a:lnTo>
                  <a:pt x="779546" y="6374535"/>
                </a:lnTo>
                <a:lnTo>
                  <a:pt x="537516" y="6248727"/>
                </a:lnTo>
                <a:cubicBezTo>
                  <a:pt x="374031" y="6154721"/>
                  <a:pt x="219238" y="6047301"/>
                  <a:pt x="74641" y="5927968"/>
                </a:cubicBezTo>
                <a:lnTo>
                  <a:pt x="0" y="5860130"/>
                </a:lnTo>
                <a:lnTo>
                  <a:pt x="0" y="831906"/>
                </a:lnTo>
                <a:lnTo>
                  <a:pt x="74641" y="764068"/>
                </a:lnTo>
                <a:cubicBezTo>
                  <a:pt x="653030" y="286739"/>
                  <a:pt x="1394539" y="0"/>
                  <a:pt x="2203019"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1E470004-CD0C-4608-AFEF-D9229D095F19}"/>
              </a:ext>
            </a:extLst>
          </p:cNvPr>
          <p:cNvPicPr>
            <a:picLocks noChangeAspect="1"/>
          </p:cNvPicPr>
          <p:nvPr/>
        </p:nvPicPr>
        <p:blipFill rotWithShape="1">
          <a:blip r:embed="rId2"/>
          <a:srcRect t="9919" r="-1" b="26265"/>
          <a:stretch/>
        </p:blipFill>
        <p:spPr>
          <a:xfrm>
            <a:off x="20" y="647373"/>
            <a:ext cx="4038828" cy="6210629"/>
          </a:xfrm>
          <a:custGeom>
            <a:avLst/>
            <a:gdLst/>
            <a:ahLst/>
            <a:cxnLst/>
            <a:rect l="l" t="t" r="r" b="b"/>
            <a:pathLst>
              <a:path w="5385130" h="6210629">
                <a:moveTo>
                  <a:pt x="2203018" y="0"/>
                </a:moveTo>
                <a:cubicBezTo>
                  <a:pt x="3960450" y="0"/>
                  <a:pt x="5385130" y="1424680"/>
                  <a:pt x="5385130" y="3182112"/>
                </a:cubicBezTo>
                <a:cubicBezTo>
                  <a:pt x="5385130" y="4500186"/>
                  <a:pt x="4583748" y="5631087"/>
                  <a:pt x="3441640" y="6114158"/>
                </a:cubicBezTo>
                <a:lnTo>
                  <a:pt x="3178061" y="6210629"/>
                </a:lnTo>
                <a:lnTo>
                  <a:pt x="1233206" y="6210629"/>
                </a:lnTo>
                <a:lnTo>
                  <a:pt x="1108901" y="6171135"/>
                </a:lnTo>
                <a:cubicBezTo>
                  <a:pt x="767738" y="6046219"/>
                  <a:pt x="453928" y="5864559"/>
                  <a:pt x="178899" y="5637585"/>
                </a:cubicBezTo>
                <a:lnTo>
                  <a:pt x="0" y="5474990"/>
                </a:lnTo>
                <a:lnTo>
                  <a:pt x="0" y="889234"/>
                </a:lnTo>
                <a:lnTo>
                  <a:pt x="178899" y="726640"/>
                </a:lnTo>
                <a:cubicBezTo>
                  <a:pt x="728956" y="272693"/>
                  <a:pt x="1434142" y="0"/>
                  <a:pt x="2203018" y="0"/>
                </a:cubicBezTo>
                <a:close/>
              </a:path>
            </a:pathLst>
          </a:custGeom>
        </p:spPr>
      </p:pic>
      <p:sp>
        <p:nvSpPr>
          <p:cNvPr id="14" name="Freeform: Shape 13">
            <a:extLst>
              <a:ext uri="{FF2B5EF4-FFF2-40B4-BE49-F238E27FC236}">
                <a16:creationId xmlns:a16="http://schemas.microsoft.com/office/drawing/2014/main" id="{8A177BCC-4208-4795-8572-4D623BA1E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25322" y="1"/>
            <a:ext cx="3360420" cy="2513993"/>
          </a:xfrm>
          <a:custGeom>
            <a:avLst/>
            <a:gdLst>
              <a:gd name="connsiteX0" fmla="*/ 18382 w 4480560"/>
              <a:gd name="connsiteY0" fmla="*/ 0 h 2513993"/>
              <a:gd name="connsiteX1" fmla="*/ 4462178 w 4480560"/>
              <a:gd name="connsiteY1" fmla="*/ 0 h 2513993"/>
              <a:gd name="connsiteX2" fmla="*/ 4468994 w 4480560"/>
              <a:gd name="connsiteY2" fmla="*/ 44657 h 2513993"/>
              <a:gd name="connsiteX3" fmla="*/ 4480560 w 4480560"/>
              <a:gd name="connsiteY3" fmla="*/ 273713 h 2513993"/>
              <a:gd name="connsiteX4" fmla="*/ 2240280 w 4480560"/>
              <a:gd name="connsiteY4" fmla="*/ 2513993 h 2513993"/>
              <a:gd name="connsiteX5" fmla="*/ 0 w 4480560"/>
              <a:gd name="connsiteY5" fmla="*/ 273713 h 2513993"/>
              <a:gd name="connsiteX6" fmla="*/ 11567 w 4480560"/>
              <a:gd name="connsiteY6" fmla="*/ 44657 h 2513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0560" h="2513993">
                <a:moveTo>
                  <a:pt x="18382" y="0"/>
                </a:moveTo>
                <a:lnTo>
                  <a:pt x="4462178" y="0"/>
                </a:lnTo>
                <a:lnTo>
                  <a:pt x="4468994" y="44657"/>
                </a:lnTo>
                <a:cubicBezTo>
                  <a:pt x="4476642" y="119969"/>
                  <a:pt x="4480560" y="196384"/>
                  <a:pt x="4480560" y="273713"/>
                </a:cubicBezTo>
                <a:cubicBezTo>
                  <a:pt x="4480560" y="1510985"/>
                  <a:pt x="3477552" y="2513993"/>
                  <a:pt x="2240280" y="2513993"/>
                </a:cubicBezTo>
                <a:cubicBezTo>
                  <a:pt x="1003008" y="2513993"/>
                  <a:pt x="0" y="1510985"/>
                  <a:pt x="0" y="273713"/>
                </a:cubicBezTo>
                <a:cubicBezTo>
                  <a:pt x="0" y="196384"/>
                  <a:pt x="3918" y="119969"/>
                  <a:pt x="11567" y="4465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5BC6A45F-E18E-4CA3-9C38-54469D601B4F}"/>
              </a:ext>
            </a:extLst>
          </p:cNvPr>
          <p:cNvPicPr>
            <a:picLocks noChangeAspect="1"/>
          </p:cNvPicPr>
          <p:nvPr/>
        </p:nvPicPr>
        <p:blipFill rotWithShape="1">
          <a:blip r:embed="rId3"/>
          <a:srcRect t="29270" r="1" b="7912"/>
          <a:stretch/>
        </p:blipFill>
        <p:spPr>
          <a:xfrm>
            <a:off x="4060133" y="1"/>
            <a:ext cx="4544264" cy="3428999"/>
          </a:xfrm>
          <a:custGeom>
            <a:avLst/>
            <a:gdLst/>
            <a:ahLst/>
            <a:cxnLst/>
            <a:rect l="l" t="t" r="r" b="b"/>
            <a:pathLst>
              <a:path w="4151376" h="2349401">
                <a:moveTo>
                  <a:pt x="20101" y="0"/>
                </a:moveTo>
                <a:lnTo>
                  <a:pt x="4131276" y="0"/>
                </a:lnTo>
                <a:lnTo>
                  <a:pt x="4140659" y="61486"/>
                </a:lnTo>
                <a:cubicBezTo>
                  <a:pt x="4147746" y="131265"/>
                  <a:pt x="4151376" y="202065"/>
                  <a:pt x="4151376" y="273713"/>
                </a:cubicBezTo>
                <a:cubicBezTo>
                  <a:pt x="4151376" y="1420084"/>
                  <a:pt x="3222059" y="2349401"/>
                  <a:pt x="2075688" y="2349401"/>
                </a:cubicBezTo>
                <a:cubicBezTo>
                  <a:pt x="929317" y="2349401"/>
                  <a:pt x="0" y="1420084"/>
                  <a:pt x="0" y="273713"/>
                </a:cubicBezTo>
                <a:cubicBezTo>
                  <a:pt x="0" y="202065"/>
                  <a:pt x="3630" y="131265"/>
                  <a:pt x="10717" y="61486"/>
                </a:cubicBezTo>
                <a:close/>
              </a:path>
            </a:pathLst>
          </a:custGeom>
        </p:spPr>
      </p:pic>
      <p:sp>
        <p:nvSpPr>
          <p:cNvPr id="8" name="TextBox 7">
            <a:extLst>
              <a:ext uri="{FF2B5EF4-FFF2-40B4-BE49-F238E27FC236}">
                <a16:creationId xmlns:a16="http://schemas.microsoft.com/office/drawing/2014/main" id="{5C4C7C54-870F-ACA7-4486-E9F0555E8F74}"/>
              </a:ext>
            </a:extLst>
          </p:cNvPr>
          <p:cNvSpPr txBox="1"/>
          <p:nvPr/>
        </p:nvSpPr>
        <p:spPr>
          <a:xfrm>
            <a:off x="4672702" y="5305132"/>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100174823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D50F262-343C-4101-AB3C-9DA1072F73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PAFront">
            <a:extLst>
              <a:ext uri="{FF2B5EF4-FFF2-40B4-BE49-F238E27FC236}">
                <a16:creationId xmlns:a16="http://schemas.microsoft.com/office/drawing/2014/main" id="{1BF94D93-0344-4D46-8F18-7B8A4CCB311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 b="16415"/>
          <a:stretch/>
        </p:blipFill>
        <p:spPr bwMode="auto">
          <a:xfrm>
            <a:off x="5862097" y="-2"/>
            <a:ext cx="3281903" cy="6858000"/>
          </a:xfrm>
          <a:custGeom>
            <a:avLst/>
            <a:gdLst/>
            <a:ahLst/>
            <a:cxnLst/>
            <a:rect l="l" t="t" r="r" b="b"/>
            <a:pathLst>
              <a:path w="4375870" h="6858000">
                <a:moveTo>
                  <a:pt x="4441" y="0"/>
                </a:moveTo>
                <a:lnTo>
                  <a:pt x="4375870" y="0"/>
                </a:lnTo>
                <a:lnTo>
                  <a:pt x="4375870" y="23"/>
                </a:lnTo>
                <a:lnTo>
                  <a:pt x="4375870"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371BBC32-A18A-47CF-AB65-8D77028B3387}"/>
              </a:ext>
            </a:extLst>
          </p:cNvPr>
          <p:cNvPicPr>
            <a:picLocks noChangeAspect="1"/>
          </p:cNvPicPr>
          <p:nvPr/>
        </p:nvPicPr>
        <p:blipFill rotWithShape="1">
          <a:blip r:embed="rId3"/>
          <a:srcRect l="27468" r="33887"/>
          <a:stretch/>
        </p:blipFill>
        <p:spPr>
          <a:xfrm>
            <a:off x="2696553" y="33"/>
            <a:ext cx="3706723" cy="6857999"/>
          </a:xfrm>
          <a:custGeom>
            <a:avLst/>
            <a:gdLst/>
            <a:ahLst/>
            <a:cxnLst/>
            <a:rect l="l" t="t" r="r" b="b"/>
            <a:pathLst>
              <a:path w="4942298" h="6857999">
                <a:moveTo>
                  <a:pt x="0" y="0"/>
                </a:moveTo>
                <a:lnTo>
                  <a:pt x="4164238" y="0"/>
                </a:lnTo>
                <a:lnTo>
                  <a:pt x="4271743" y="210478"/>
                </a:lnTo>
                <a:cubicBezTo>
                  <a:pt x="4695097" y="1127919"/>
                  <a:pt x="4942298" y="2233909"/>
                  <a:pt x="4942298" y="3424428"/>
                </a:cubicBezTo>
                <a:cubicBezTo>
                  <a:pt x="4942298" y="4614948"/>
                  <a:pt x="4695097" y="5720938"/>
                  <a:pt x="4271743" y="6638378"/>
                </a:cubicBezTo>
                <a:lnTo>
                  <a:pt x="4159568" y="6857999"/>
                </a:lnTo>
                <a:lnTo>
                  <a:pt x="49488" y="6857999"/>
                </a:lnTo>
                <a:lnTo>
                  <a:pt x="119616" y="6721637"/>
                </a:lnTo>
                <a:cubicBezTo>
                  <a:pt x="540124" y="5863919"/>
                  <a:pt x="796416" y="4724528"/>
                  <a:pt x="796416" y="3474162"/>
                </a:cubicBezTo>
                <a:cubicBezTo>
                  <a:pt x="796416" y="2140439"/>
                  <a:pt x="504812" y="932979"/>
                  <a:pt x="33352" y="58950"/>
                </a:cubicBezTo>
                <a:close/>
              </a:path>
            </a:pathLst>
          </a:custGeom>
        </p:spPr>
      </p:pic>
      <p:sp useBgFill="1">
        <p:nvSpPr>
          <p:cNvPr id="12" name="Freeform: Shape 11">
            <a:extLst>
              <a:ext uri="{FF2B5EF4-FFF2-40B4-BE49-F238E27FC236}">
                <a16:creationId xmlns:a16="http://schemas.microsoft.com/office/drawing/2014/main" id="{6A0924B3-0260-445E-AFD7-9533C0D1B3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297852" cy="6858000"/>
          </a:xfrm>
          <a:custGeom>
            <a:avLst/>
            <a:gdLst>
              <a:gd name="connsiteX0" fmla="*/ 0 w 4397136"/>
              <a:gd name="connsiteY0" fmla="*/ 0 h 6858000"/>
              <a:gd name="connsiteX1" fmla="*/ 3599069 w 4397136"/>
              <a:gd name="connsiteY1" fmla="*/ 0 h 6858000"/>
              <a:gd name="connsiteX2" fmla="*/ 3634072 w 4397136"/>
              <a:gd name="connsiteY2" fmla="*/ 58977 h 6858000"/>
              <a:gd name="connsiteX3" fmla="*/ 4397136 w 4397136"/>
              <a:gd name="connsiteY3" fmla="*/ 3474189 h 6858000"/>
              <a:gd name="connsiteX4" fmla="*/ 3802221 w 4397136"/>
              <a:gd name="connsiteY4" fmla="*/ 6546415 h 6858000"/>
              <a:gd name="connsiteX5" fmla="*/ 3649466 w 4397136"/>
              <a:gd name="connsiteY5" fmla="*/ 6858000 h 6858000"/>
              <a:gd name="connsiteX6" fmla="*/ 0 w 43971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7136" h="6858000">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7C34E8CB-B972-4A94-8469-315C10C2A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289878" cy="6858000"/>
          </a:xfrm>
          <a:custGeom>
            <a:avLst/>
            <a:gdLst>
              <a:gd name="connsiteX0" fmla="*/ 0 w 4386504"/>
              <a:gd name="connsiteY0" fmla="*/ 0 h 6858000"/>
              <a:gd name="connsiteX1" fmla="*/ 3588437 w 4386504"/>
              <a:gd name="connsiteY1" fmla="*/ 0 h 6858000"/>
              <a:gd name="connsiteX2" fmla="*/ 3623440 w 4386504"/>
              <a:gd name="connsiteY2" fmla="*/ 58977 h 6858000"/>
              <a:gd name="connsiteX3" fmla="*/ 4386504 w 4386504"/>
              <a:gd name="connsiteY3" fmla="*/ 3474189 h 6858000"/>
              <a:gd name="connsiteX4" fmla="*/ 3791589 w 4386504"/>
              <a:gd name="connsiteY4" fmla="*/ 6546415 h 6858000"/>
              <a:gd name="connsiteX5" fmla="*/ 3638834 w 4386504"/>
              <a:gd name="connsiteY5" fmla="*/ 6858000 h 6858000"/>
              <a:gd name="connsiteX6" fmla="*/ 0 w 43865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504" h="6858000">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6FE6310-A65B-42DD-848D-E2FD0A407FDD}"/>
              </a:ext>
            </a:extLst>
          </p:cNvPr>
          <p:cNvSpPr>
            <a:spLocks noGrp="1"/>
          </p:cNvSpPr>
          <p:nvPr>
            <p:ph type="title"/>
          </p:nvPr>
        </p:nvSpPr>
        <p:spPr>
          <a:xfrm>
            <a:off x="329184" y="1511589"/>
            <a:ext cx="2573219" cy="2896432"/>
          </a:xfrm>
        </p:spPr>
        <p:txBody>
          <a:bodyPr vert="horz" lIns="91440" tIns="45720" rIns="91440" bIns="45720" rtlCol="0" anchor="b">
            <a:normAutofit/>
          </a:bodyPr>
          <a:lstStyle/>
          <a:p>
            <a:r>
              <a:rPr lang="en-US" kern="1200" dirty="0">
                <a:solidFill>
                  <a:schemeClr val="tx1"/>
                </a:solidFill>
                <a:latin typeface="Trebuchet MS" panose="020B0603020202020204" pitchFamily="34" charset="0"/>
              </a:rPr>
              <a:t>State Specific Info &amp; Videos</a:t>
            </a:r>
          </a:p>
        </p:txBody>
      </p:sp>
      <p:sp>
        <p:nvSpPr>
          <p:cNvPr id="16" name="Rectangle 15">
            <a:extLst>
              <a:ext uri="{FF2B5EF4-FFF2-40B4-BE49-F238E27FC236}">
                <a16:creationId xmlns:a16="http://schemas.microsoft.com/office/drawing/2014/main" id="{114A821F-8663-46BA-8CC0-D4C44F639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7704"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18" name="Rectangle 17">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9184" y="4544568"/>
            <a:ext cx="256122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B06A169-5B99-9864-AC0E-DA284E982BF3}"/>
              </a:ext>
            </a:extLst>
          </p:cNvPr>
          <p:cNvSpPr txBox="1"/>
          <p:nvPr/>
        </p:nvSpPr>
        <p:spPr>
          <a:xfrm>
            <a:off x="467696" y="4856086"/>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159999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52E29E-131D-4C54-BCC2-9EA95AE359A0}"/>
              </a:ext>
            </a:extLst>
          </p:cNvPr>
          <p:cNvSpPr/>
          <p:nvPr/>
        </p:nvSpPr>
        <p:spPr>
          <a:xfrm>
            <a:off x="0" y="0"/>
            <a:ext cx="9144000" cy="3645568"/>
          </a:xfrm>
          <a:prstGeom prst="rect">
            <a:avLst/>
          </a:prstGeom>
          <a:solidFill>
            <a:schemeClr val="tx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3FE54DA-18D2-45BD-9969-966E1706DF03}"/>
              </a:ext>
            </a:extLst>
          </p:cNvPr>
          <p:cNvSpPr>
            <a:spLocks noGrp="1"/>
          </p:cNvSpPr>
          <p:nvPr>
            <p:ph type="ctrTitle"/>
          </p:nvPr>
        </p:nvSpPr>
        <p:spPr>
          <a:xfrm>
            <a:off x="0" y="2846865"/>
            <a:ext cx="9144000" cy="2225877"/>
          </a:xfrm>
        </p:spPr>
        <p:txBody>
          <a:bodyPr>
            <a:normAutofit/>
          </a:bodyPr>
          <a:lstStyle/>
          <a:p>
            <a:r>
              <a:rPr lang="en-US" sz="4800" dirty="0"/>
              <a:t>Improving Concrete by using Slag Cement</a:t>
            </a:r>
          </a:p>
        </p:txBody>
      </p:sp>
      <p:sp>
        <p:nvSpPr>
          <p:cNvPr id="3" name="Subtitle 2">
            <a:extLst>
              <a:ext uri="{FF2B5EF4-FFF2-40B4-BE49-F238E27FC236}">
                <a16:creationId xmlns:a16="http://schemas.microsoft.com/office/drawing/2014/main" id="{21CDD644-F26A-4C0B-B3B4-C0307191620A}"/>
              </a:ext>
            </a:extLst>
          </p:cNvPr>
          <p:cNvSpPr>
            <a:spLocks noGrp="1"/>
          </p:cNvSpPr>
          <p:nvPr>
            <p:ph type="subTitle" idx="1"/>
          </p:nvPr>
        </p:nvSpPr>
        <p:spPr>
          <a:xfrm>
            <a:off x="1143000" y="5214257"/>
            <a:ext cx="6858000" cy="1042163"/>
          </a:xfrm>
        </p:spPr>
        <p:txBody>
          <a:bodyPr>
            <a:normAutofit fontScale="92500" lnSpcReduction="10000"/>
          </a:bodyPr>
          <a:lstStyle/>
          <a:p>
            <a:r>
              <a:rPr lang="en-US" sz="1800" dirty="0"/>
              <a:t>Jay Whitt</a:t>
            </a:r>
          </a:p>
          <a:p>
            <a:r>
              <a:rPr lang="en-US" sz="1800" dirty="0"/>
              <a:t>Technical Service Engineer</a:t>
            </a:r>
          </a:p>
          <a:p>
            <a:r>
              <a:rPr lang="en-US" sz="1800" dirty="0"/>
              <a:t>Lehigh Cement</a:t>
            </a:r>
          </a:p>
        </p:txBody>
      </p:sp>
      <p:pic>
        <p:nvPicPr>
          <p:cNvPr id="8" name="Picture 7" descr="A picture containing drawing&#10;&#10;Description automatically generated">
            <a:extLst>
              <a:ext uri="{FF2B5EF4-FFF2-40B4-BE49-F238E27FC236}">
                <a16:creationId xmlns:a16="http://schemas.microsoft.com/office/drawing/2014/main" id="{7B4FB544-AC45-4F49-BEE3-A8E5F184C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7225" y="601579"/>
            <a:ext cx="5247723" cy="2432306"/>
          </a:xfrm>
          <a:prstGeom prst="rect">
            <a:avLst/>
          </a:prstGeom>
        </p:spPr>
      </p:pic>
    </p:spTree>
    <p:extLst>
      <p:ext uri="{BB962C8B-B14F-4D97-AF65-F5344CB8AC3E}">
        <p14:creationId xmlns:p14="http://schemas.microsoft.com/office/powerpoint/2010/main" val="5637054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 name="Content Placeholder 2">
            <a:extLst>
              <a:ext uri="{FF2B5EF4-FFF2-40B4-BE49-F238E27FC236}">
                <a16:creationId xmlns:a16="http://schemas.microsoft.com/office/drawing/2014/main" id="{2AD00571-870B-45C8-8A58-1F82BF96694D}"/>
              </a:ext>
            </a:extLst>
          </p:cNvPr>
          <p:cNvGraphicFramePr>
            <a:graphicFrameLocks noGrp="1"/>
          </p:cNvGraphicFramePr>
          <p:nvPr>
            <p:ph idx="4294967295"/>
            <p:extLst>
              <p:ext uri="{D42A27DB-BD31-4B8C-83A1-F6EECF244321}">
                <p14:modId xmlns:p14="http://schemas.microsoft.com/office/powerpoint/2010/main" val="3932508412"/>
              </p:ext>
            </p:extLst>
          </p:nvPr>
        </p:nvGraphicFramePr>
        <p:xfrm>
          <a:off x="3828480" y="865187"/>
          <a:ext cx="5040312" cy="54435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Rounded Corners 5">
            <a:extLst>
              <a:ext uri="{FF2B5EF4-FFF2-40B4-BE49-F238E27FC236}">
                <a16:creationId xmlns:a16="http://schemas.microsoft.com/office/drawing/2014/main" id="{018ACBCE-9876-4CC6-8E82-DD242AF4D888}"/>
              </a:ext>
            </a:extLst>
          </p:cNvPr>
          <p:cNvSpPr/>
          <p:nvPr/>
        </p:nvSpPr>
        <p:spPr>
          <a:xfrm>
            <a:off x="404812" y="2596356"/>
            <a:ext cx="2857500" cy="19812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chemeClr val="bg1"/>
                </a:solidFill>
                <a:latin typeface="Trebuchet MS" panose="020B0603020202020204" pitchFamily="34" charset="0"/>
              </a:rPr>
              <a:t>Agenda</a:t>
            </a:r>
          </a:p>
        </p:txBody>
      </p:sp>
    </p:spTree>
    <p:extLst>
      <p:ext uri="{BB962C8B-B14F-4D97-AF65-F5344CB8AC3E}">
        <p14:creationId xmlns:p14="http://schemas.microsoft.com/office/powerpoint/2010/main" val="3942589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67">
                                            <p:graphicEl>
                                              <a:dgm id="{C8A7C8D5-AB81-48E7-AE83-0B7ADF47CD08}"/>
                                            </p:graphic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1000"/>
                                  </p:stCondLst>
                                  <p:childTnLst>
                                    <p:set>
                                      <p:cBhvr>
                                        <p:cTn id="9" dur="1" fill="hold">
                                          <p:stCondLst>
                                            <p:cond delay="0"/>
                                          </p:stCondLst>
                                        </p:cTn>
                                        <p:tgtEl>
                                          <p:spTgt spid="67">
                                            <p:graphicEl>
                                              <a:dgm id="{28FF88D8-86CF-43F6-A857-3F736B909F54}"/>
                                            </p:graphic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7">
                                            <p:graphicEl>
                                              <a:dgm id="{8699D28D-2E72-4B0F-AB9C-BAB3C666635D}"/>
                                            </p:graphicEl>
                                          </p:spTgt>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67">
                                            <p:graphicEl>
                                              <a:dgm id="{AB44B169-74D8-419A-8AD9-B3985FC31BB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7" grpId="0" uiExpand="1">
        <p:bldSub>
          <a:bldDgm bld="lvl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83758-7B83-4DD6-9316-72B2C3722B10}"/>
              </a:ext>
            </a:extLst>
          </p:cNvPr>
          <p:cNvSpPr>
            <a:spLocks noGrp="1"/>
          </p:cNvSpPr>
          <p:nvPr>
            <p:ph type="title" idx="4294967295"/>
          </p:nvPr>
        </p:nvSpPr>
        <p:spPr>
          <a:xfrm>
            <a:off x="355600" y="189119"/>
            <a:ext cx="8394700" cy="1816973"/>
          </a:xfrm>
          <a:solidFill>
            <a:schemeClr val="accent2"/>
          </a:solidFill>
          <a:effectLst>
            <a:softEdge rad="31750"/>
          </a:effectLst>
        </p:spPr>
        <p:txBody>
          <a:bodyPr>
            <a:normAutofit fontScale="90000"/>
          </a:bodyPr>
          <a:lstStyle/>
          <a:p>
            <a:r>
              <a:rPr lang="en-US" sz="4900" dirty="0">
                <a:latin typeface="Trebuchet MS" panose="020B0603020202020204" pitchFamily="34" charset="0"/>
              </a:rPr>
              <a:t>SCMs: Why Complicate the Mix?</a:t>
            </a:r>
            <a:br>
              <a:rPr lang="en-US" sz="4900" dirty="0">
                <a:latin typeface="Trebuchet MS" panose="020B0603020202020204" pitchFamily="34" charset="0"/>
              </a:rPr>
            </a:br>
            <a:r>
              <a:rPr lang="en-US" sz="2200" dirty="0">
                <a:solidFill>
                  <a:schemeClr val="bg1"/>
                </a:solidFill>
                <a:latin typeface="Trebuchet MS" panose="020B0603020202020204" pitchFamily="34" charset="0"/>
              </a:rPr>
              <a:t>(If portland cement has worked, why add Supplementary Cementitious Materials such as Slag cement?)</a:t>
            </a:r>
            <a:endParaRPr lang="en-US" sz="1650" dirty="0">
              <a:solidFill>
                <a:schemeClr val="bg1"/>
              </a:solidFill>
              <a:latin typeface="Trebuchet MS" panose="020B0603020202020204" pitchFamily="34" charset="0"/>
            </a:endParaRPr>
          </a:p>
        </p:txBody>
      </p:sp>
      <p:sp>
        <p:nvSpPr>
          <p:cNvPr id="4" name="Content Placeholder 5">
            <a:extLst>
              <a:ext uri="{FF2B5EF4-FFF2-40B4-BE49-F238E27FC236}">
                <a16:creationId xmlns:a16="http://schemas.microsoft.com/office/drawing/2014/main" id="{D2D6F2CF-5603-4AC6-A690-80B965A9BCC0}"/>
              </a:ext>
            </a:extLst>
          </p:cNvPr>
          <p:cNvSpPr>
            <a:spLocks noGrp="1"/>
          </p:cNvSpPr>
          <p:nvPr>
            <p:ph idx="4294967295"/>
          </p:nvPr>
        </p:nvSpPr>
        <p:spPr>
          <a:xfrm>
            <a:off x="355600" y="2152024"/>
            <a:ext cx="8058150" cy="2137314"/>
          </a:xfrm>
        </p:spPr>
        <p:txBody>
          <a:bodyPr>
            <a:noAutofit/>
          </a:bodyPr>
          <a:lstStyle/>
          <a:p>
            <a:pPr>
              <a:buClr>
                <a:schemeClr val="accent1"/>
              </a:buClr>
              <a:buFont typeface="+mj-lt"/>
              <a:buAutoNum type="arabicPeriod"/>
            </a:pPr>
            <a:r>
              <a:rPr lang="en-US" sz="2400" dirty="0">
                <a:solidFill>
                  <a:srgbClr val="333333"/>
                </a:solidFill>
                <a:latin typeface="Trebuchet MS" panose="020B0603020202020204" pitchFamily="34" charset="0"/>
              </a:rPr>
              <a:t>To </a:t>
            </a:r>
            <a:r>
              <a:rPr lang="en-US" sz="2400" b="1" dirty="0">
                <a:solidFill>
                  <a:srgbClr val="333333"/>
                </a:solidFill>
                <a:latin typeface="Trebuchet MS" panose="020B0603020202020204" pitchFamily="34" charset="0"/>
              </a:rPr>
              <a:t>use up Ca(OH)2 byproduct </a:t>
            </a:r>
            <a:r>
              <a:rPr lang="en-US" sz="2400" dirty="0">
                <a:solidFill>
                  <a:srgbClr val="333333"/>
                </a:solidFill>
                <a:latin typeface="Trebuchet MS" panose="020B0603020202020204" pitchFamily="34" charset="0"/>
              </a:rPr>
              <a:t>of cement hydration to form more Calcium-Silica Hydrates (C-S-H)</a:t>
            </a:r>
          </a:p>
          <a:p>
            <a:pPr>
              <a:buClr>
                <a:schemeClr val="accent1"/>
              </a:buClr>
              <a:buFont typeface="+mj-lt"/>
              <a:buAutoNum type="arabicPeriod"/>
            </a:pPr>
            <a:r>
              <a:rPr lang="en-US" sz="2400" dirty="0">
                <a:solidFill>
                  <a:srgbClr val="333333"/>
                </a:solidFill>
                <a:latin typeface="Trebuchet MS" panose="020B0603020202020204" pitchFamily="34" charset="0"/>
              </a:rPr>
              <a:t>To strengthen the </a:t>
            </a:r>
            <a:r>
              <a:rPr lang="en-US" sz="2400" b="1" dirty="0">
                <a:solidFill>
                  <a:srgbClr val="333333"/>
                </a:solidFill>
                <a:latin typeface="Trebuchet MS" panose="020B0603020202020204" pitchFamily="34" charset="0"/>
              </a:rPr>
              <a:t>aggregate/paste bond </a:t>
            </a:r>
            <a:r>
              <a:rPr lang="en-US" sz="2400" dirty="0">
                <a:solidFill>
                  <a:srgbClr val="333333"/>
                </a:solidFill>
                <a:latin typeface="Trebuchet MS" panose="020B0603020202020204" pitchFamily="34" charset="0"/>
              </a:rPr>
              <a:t>in the Interfacial Transition Zones (ITZ) around aggregate</a:t>
            </a:r>
          </a:p>
          <a:p>
            <a:pPr>
              <a:buClr>
                <a:schemeClr val="accent1"/>
              </a:buClr>
              <a:buFont typeface="+mj-lt"/>
              <a:buAutoNum type="arabicPeriod"/>
            </a:pPr>
            <a:r>
              <a:rPr lang="en-US" sz="2400" dirty="0">
                <a:solidFill>
                  <a:srgbClr val="333333"/>
                </a:solidFill>
                <a:latin typeface="Trebuchet MS" panose="020B0603020202020204" pitchFamily="34" charset="0"/>
              </a:rPr>
              <a:t>To </a:t>
            </a:r>
            <a:r>
              <a:rPr lang="en-US" sz="2400" b="1" dirty="0">
                <a:solidFill>
                  <a:srgbClr val="333333"/>
                </a:solidFill>
                <a:latin typeface="Trebuchet MS" panose="020B0603020202020204" pitchFamily="34" charset="0"/>
              </a:rPr>
              <a:t>remove excess alkalis </a:t>
            </a:r>
            <a:r>
              <a:rPr lang="en-US" sz="2400" dirty="0">
                <a:solidFill>
                  <a:srgbClr val="333333"/>
                </a:solidFill>
                <a:latin typeface="Trebuchet MS" panose="020B0603020202020204" pitchFamily="34" charset="0"/>
              </a:rPr>
              <a:t>from pore water</a:t>
            </a:r>
          </a:p>
        </p:txBody>
      </p:sp>
      <p:sp>
        <p:nvSpPr>
          <p:cNvPr id="5" name="Content Placeholder 5">
            <a:extLst>
              <a:ext uri="{FF2B5EF4-FFF2-40B4-BE49-F238E27FC236}">
                <a16:creationId xmlns:a16="http://schemas.microsoft.com/office/drawing/2014/main" id="{32821531-C8C7-476E-AAFB-EEB5EFDC32DD}"/>
              </a:ext>
            </a:extLst>
          </p:cNvPr>
          <p:cNvSpPr txBox="1">
            <a:spLocks/>
          </p:cNvSpPr>
          <p:nvPr/>
        </p:nvSpPr>
        <p:spPr>
          <a:xfrm>
            <a:off x="355600" y="4435270"/>
            <a:ext cx="8058150" cy="2249518"/>
          </a:xfrm>
          <a:prstGeom prst="rect">
            <a:avLst/>
          </a:prstGeom>
        </p:spPr>
        <p:txBody>
          <a:bodyPr vert="horz" lIns="68580" tIns="34290" rIns="68580" bIns="3429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SzPct val="100000"/>
              <a:buFont typeface="+mj-lt"/>
              <a:buAutoNum type="arabicPeriod" startAt="4"/>
            </a:pPr>
            <a:r>
              <a:rPr lang="en-US" sz="2400" dirty="0">
                <a:solidFill>
                  <a:srgbClr val="333333"/>
                </a:solidFill>
                <a:latin typeface="Trebuchet MS" panose="020B0603020202020204" pitchFamily="34" charset="0"/>
              </a:rPr>
              <a:t>To increase binding of chloride ions in aluminate phases</a:t>
            </a:r>
          </a:p>
          <a:p>
            <a:pPr>
              <a:buSzPct val="100000"/>
              <a:buFont typeface="+mj-lt"/>
              <a:buAutoNum type="arabicPeriod" startAt="4"/>
            </a:pPr>
            <a:r>
              <a:rPr lang="en-US" sz="2400" dirty="0">
                <a:solidFill>
                  <a:srgbClr val="333333"/>
                </a:solidFill>
                <a:latin typeface="Trebuchet MS" panose="020B0603020202020204" pitchFamily="34" charset="0"/>
              </a:rPr>
              <a:t>To increase sulfate resistance</a:t>
            </a:r>
          </a:p>
          <a:p>
            <a:pPr>
              <a:buSzPct val="100000"/>
              <a:buFont typeface="+mj-lt"/>
              <a:buAutoNum type="arabicPeriod" startAt="4"/>
            </a:pPr>
            <a:r>
              <a:rPr lang="en-US" sz="2400" dirty="0">
                <a:solidFill>
                  <a:srgbClr val="333333"/>
                </a:solidFill>
                <a:latin typeface="Trebuchet MS" panose="020B0603020202020204" pitchFamily="34" charset="0"/>
              </a:rPr>
              <a:t>To help </a:t>
            </a:r>
            <a:r>
              <a:rPr lang="en-US" sz="2400" b="1" dirty="0">
                <a:solidFill>
                  <a:srgbClr val="333333"/>
                </a:solidFill>
                <a:latin typeface="Trebuchet MS" panose="020B0603020202020204" pitchFamily="34" charset="0"/>
              </a:rPr>
              <a:t>lower heat of hydration</a:t>
            </a:r>
            <a:r>
              <a:rPr lang="en-US" sz="2400" dirty="0">
                <a:solidFill>
                  <a:srgbClr val="333333"/>
                </a:solidFill>
                <a:latin typeface="Trebuchet MS" panose="020B0603020202020204" pitchFamily="34" charset="0"/>
              </a:rPr>
              <a:t>.</a:t>
            </a:r>
          </a:p>
          <a:p>
            <a:pPr>
              <a:buSzPct val="100000"/>
              <a:buFont typeface="+mj-lt"/>
              <a:buAutoNum type="arabicPeriod" startAt="4"/>
            </a:pPr>
            <a:r>
              <a:rPr lang="en-US" sz="2400" dirty="0">
                <a:solidFill>
                  <a:srgbClr val="333333"/>
                </a:solidFill>
                <a:latin typeface="Trebuchet MS" panose="020B0603020202020204" pitchFamily="34" charset="0"/>
              </a:rPr>
              <a:t>To reduce “energy” &amp; environmental footprint</a:t>
            </a:r>
          </a:p>
          <a:p>
            <a:pPr>
              <a:buSzPct val="100000"/>
              <a:buFont typeface="+mj-lt"/>
              <a:buAutoNum type="arabicPeriod" startAt="4"/>
            </a:pPr>
            <a:endParaRPr lang="en-US" sz="2400" dirty="0">
              <a:solidFill>
                <a:srgbClr val="333333"/>
              </a:solidFill>
              <a:latin typeface="Trebuchet MS" panose="020B0603020202020204" pitchFamily="34" charset="0"/>
            </a:endParaRPr>
          </a:p>
        </p:txBody>
      </p:sp>
    </p:spTree>
    <p:extLst>
      <p:ext uri="{BB962C8B-B14F-4D97-AF65-F5344CB8AC3E}">
        <p14:creationId xmlns:p14="http://schemas.microsoft.com/office/powerpoint/2010/main" val="45199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4ECFB-571F-4155-BD3F-973AE0F35918}"/>
              </a:ext>
            </a:extLst>
          </p:cNvPr>
          <p:cNvSpPr>
            <a:spLocks noGrp="1"/>
          </p:cNvSpPr>
          <p:nvPr>
            <p:ph type="title" idx="4294967295"/>
          </p:nvPr>
        </p:nvSpPr>
        <p:spPr>
          <a:xfrm>
            <a:off x="0" y="2082800"/>
            <a:ext cx="9144000" cy="2692400"/>
          </a:xfrm>
          <a:solidFill>
            <a:schemeClr val="accent2"/>
          </a:solidFill>
        </p:spPr>
        <p:txBody>
          <a:bodyPr>
            <a:normAutofit/>
          </a:bodyPr>
          <a:lstStyle/>
          <a:p>
            <a:r>
              <a:rPr lang="en-US" sz="4800" dirty="0">
                <a:solidFill>
                  <a:schemeClr val="bg1"/>
                </a:solidFill>
                <a:latin typeface="Trebuchet MS" panose="020B0603020202020204" pitchFamily="34" charset="0"/>
              </a:rPr>
              <a:t> What is </a:t>
            </a:r>
            <a:r>
              <a:rPr lang="en-US" sz="4800" dirty="0">
                <a:latin typeface="Trebuchet MS" panose="020B0603020202020204" pitchFamily="34" charset="0"/>
              </a:rPr>
              <a:t>Slag Cement</a:t>
            </a:r>
          </a:p>
        </p:txBody>
      </p:sp>
      <p:sp>
        <p:nvSpPr>
          <p:cNvPr id="3" name="Rectangle 2">
            <a:extLst>
              <a:ext uri="{FF2B5EF4-FFF2-40B4-BE49-F238E27FC236}">
                <a16:creationId xmlns:a16="http://schemas.microsoft.com/office/drawing/2014/main" id="{45DCE4ED-BBCB-41AE-923A-F473A682DE23}"/>
              </a:ext>
            </a:extLst>
          </p:cNvPr>
          <p:cNvSpPr/>
          <p:nvPr/>
        </p:nvSpPr>
        <p:spPr>
          <a:xfrm>
            <a:off x="6817895" y="5943600"/>
            <a:ext cx="21336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7B7E6C8-478F-12F9-80C7-D833D1C76D1F}"/>
              </a:ext>
            </a:extLst>
          </p:cNvPr>
          <p:cNvSpPr txBox="1"/>
          <p:nvPr/>
        </p:nvSpPr>
        <p:spPr>
          <a:xfrm>
            <a:off x="5202298" y="3879542"/>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4094827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5"/>
          <p:cNvSpPr>
            <a:spLocks noChangeArrowheads="1"/>
          </p:cNvSpPr>
          <p:nvPr/>
        </p:nvSpPr>
        <p:spPr bwMode="auto">
          <a:xfrm>
            <a:off x="304800" y="1181700"/>
            <a:ext cx="6019800" cy="1633781"/>
          </a:xfrm>
          <a:prstGeom prst="rect">
            <a:avLst/>
          </a:prstGeom>
          <a:gradFill flip="none" rotWithShape="1">
            <a:gsLst>
              <a:gs pos="0">
                <a:schemeClr val="accent2"/>
              </a:gs>
              <a:gs pos="50000">
                <a:srgbClr val="92D050">
                  <a:tint val="44500"/>
                  <a:satMod val="160000"/>
                </a:srgbClr>
              </a:gs>
              <a:gs pos="100000">
                <a:srgbClr val="92D050">
                  <a:tint val="23500"/>
                  <a:satMod val="160000"/>
                </a:srgbClr>
              </a:gs>
            </a:gsLst>
            <a:lin ang="5400000" scaled="1"/>
            <a:tileRect/>
          </a:gradFill>
          <a:ln>
            <a:noFill/>
          </a:ln>
        </p:spPr>
        <p:txBody>
          <a:bodyPr wrap="square">
            <a:spAutoFit/>
          </a:bodyPr>
          <a:lstStyle/>
          <a:p>
            <a:pPr>
              <a:spcAft>
                <a:spcPts val="450"/>
              </a:spcAft>
            </a:pPr>
            <a:r>
              <a:rPr lang="en-US" sz="2400" dirty="0">
                <a:solidFill>
                  <a:schemeClr val="tx2"/>
                </a:solidFill>
                <a:latin typeface="Trebuchet MS" panose="020B0603020202020204" pitchFamily="34" charset="0"/>
              </a:rPr>
              <a:t>Defined</a:t>
            </a:r>
            <a:r>
              <a:rPr lang="en-US" sz="2400" dirty="0">
                <a:solidFill>
                  <a:schemeClr val="tx2"/>
                </a:solidFill>
                <a:latin typeface="Trebuchet MS" panose="020B0603020202020204" pitchFamily="34" charset="0"/>
                <a:cs typeface="Arial" panose="020B0604020202020204" pitchFamily="34" charset="0"/>
              </a:rPr>
              <a:t> </a:t>
            </a:r>
            <a:r>
              <a:rPr lang="en-US" sz="2400" dirty="0">
                <a:solidFill>
                  <a:schemeClr val="tx2"/>
                </a:solidFill>
                <a:latin typeface="Trebuchet MS" panose="020B0603020202020204" pitchFamily="34" charset="0"/>
              </a:rPr>
              <a:t>by ACI Committee 116: </a:t>
            </a:r>
          </a:p>
          <a:p>
            <a:pPr lvl="1">
              <a:spcAft>
                <a:spcPts val="450"/>
              </a:spcAft>
            </a:pPr>
            <a:r>
              <a:rPr lang="en-US" sz="2400" dirty="0">
                <a:solidFill>
                  <a:schemeClr val="tx2"/>
                </a:solidFill>
                <a:latin typeface="Trebuchet MS" panose="020B0603020202020204" pitchFamily="34" charset="0"/>
              </a:rPr>
              <a:t>“Granulated blast-furnace slag that has been finely ground and is a hydraulic cement.”</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239" t="20919" r="7705"/>
          <a:stretch/>
        </p:blipFill>
        <p:spPr>
          <a:xfrm>
            <a:off x="6538469" y="231501"/>
            <a:ext cx="2395769" cy="4178409"/>
          </a:xfrm>
          <a:prstGeom prst="rect">
            <a:avLst/>
          </a:prstGeom>
        </p:spPr>
      </p:pic>
      <p:pic>
        <p:nvPicPr>
          <p:cNvPr id="6" name="Picture 5">
            <a:extLst>
              <a:ext uri="{FF2B5EF4-FFF2-40B4-BE49-F238E27FC236}">
                <a16:creationId xmlns:a16="http://schemas.microsoft.com/office/drawing/2014/main" id="{C14C57AA-CF37-4802-983D-CE282B9A59E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417" b="11623"/>
          <a:stretch/>
        </p:blipFill>
        <p:spPr>
          <a:xfrm>
            <a:off x="6538469" y="4537294"/>
            <a:ext cx="2395769" cy="2035449"/>
          </a:xfrm>
          <a:prstGeom prst="rect">
            <a:avLst/>
          </a:prstGeom>
        </p:spPr>
      </p:pic>
      <p:sp>
        <p:nvSpPr>
          <p:cNvPr id="8" name="Content Placeholder 7">
            <a:extLst>
              <a:ext uri="{FF2B5EF4-FFF2-40B4-BE49-F238E27FC236}">
                <a16:creationId xmlns:a16="http://schemas.microsoft.com/office/drawing/2014/main" id="{FCC3F344-E439-4E1A-BB95-3E33CA97B594}"/>
              </a:ext>
            </a:extLst>
          </p:cNvPr>
          <p:cNvSpPr>
            <a:spLocks noGrp="1"/>
          </p:cNvSpPr>
          <p:nvPr>
            <p:ph idx="4294967295"/>
          </p:nvPr>
        </p:nvSpPr>
        <p:spPr>
          <a:xfrm>
            <a:off x="304800" y="3024719"/>
            <a:ext cx="6108700" cy="3548024"/>
          </a:xfrm>
        </p:spPr>
        <p:txBody>
          <a:bodyPr>
            <a:noAutofit/>
          </a:bodyPr>
          <a:lstStyle/>
          <a:p>
            <a:r>
              <a:rPr lang="en-US" sz="2400" dirty="0">
                <a:solidFill>
                  <a:srgbClr val="333333"/>
                </a:solidFill>
                <a:latin typeface="Trebuchet MS" panose="020B0603020202020204" pitchFamily="34" charset="0"/>
              </a:rPr>
              <a:t>Formed when molten slag, diverted from an iron blast furnace, is rapidly chilled producing glassy granules ground to cement fineness </a:t>
            </a:r>
          </a:p>
          <a:p>
            <a:r>
              <a:rPr lang="en-US" sz="2400" dirty="0">
                <a:solidFill>
                  <a:srgbClr val="333333"/>
                </a:solidFill>
                <a:latin typeface="Trebuchet MS" panose="020B0603020202020204" pitchFamily="34" charset="0"/>
              </a:rPr>
              <a:t>Dosage rates for concrete applications range from 20% to 50% replacement of the cementitious material by mass.  (with mass concrete applications up to 80%).</a:t>
            </a:r>
          </a:p>
        </p:txBody>
      </p:sp>
      <p:sp>
        <p:nvSpPr>
          <p:cNvPr id="9" name="Title 4">
            <a:extLst>
              <a:ext uri="{FF2B5EF4-FFF2-40B4-BE49-F238E27FC236}">
                <a16:creationId xmlns:a16="http://schemas.microsoft.com/office/drawing/2014/main" id="{FA8D5218-A52F-4A21-9136-BB3C6718763E}"/>
              </a:ext>
            </a:extLst>
          </p:cNvPr>
          <p:cNvSpPr txBox="1">
            <a:spLocks noGrp="1"/>
          </p:cNvSpPr>
          <p:nvPr>
            <p:ph type="title" idx="4294967295"/>
          </p:nvPr>
        </p:nvSpPr>
        <p:spPr>
          <a:xfrm>
            <a:off x="304800" y="88900"/>
            <a:ext cx="6019800" cy="883562"/>
          </a:xfrm>
          <a:prstGeom prst="rect">
            <a:avLst/>
          </a:prstGeom>
          <a:solidFill>
            <a:schemeClr val="accent2"/>
          </a:solidFill>
        </p:spPr>
        <p:txBody>
          <a:bodyPr vert="horz" lIns="68580" tIns="34290" rIns="68580" bIns="34290" rtlCol="0" anchor="ctr">
            <a:no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4400" dirty="0">
                <a:solidFill>
                  <a:schemeClr val="bg1"/>
                </a:solidFill>
              </a:rPr>
              <a:t>Slag Cement</a:t>
            </a:r>
          </a:p>
        </p:txBody>
      </p:sp>
    </p:spTree>
    <p:extLst>
      <p:ext uri="{BB962C8B-B14F-4D97-AF65-F5344CB8AC3E}">
        <p14:creationId xmlns:p14="http://schemas.microsoft.com/office/powerpoint/2010/main" val="2626780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 name="Rectangle 135">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11449"/>
            <a:ext cx="3249230"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290" name="Rectangle 2"/>
          <p:cNvSpPr>
            <a:spLocks noGrp="1" noChangeArrowheads="1"/>
          </p:cNvSpPr>
          <p:nvPr>
            <p:ph type="title"/>
          </p:nvPr>
        </p:nvSpPr>
        <p:spPr>
          <a:xfrm>
            <a:off x="557212" y="742951"/>
            <a:ext cx="2607469" cy="1073149"/>
          </a:xfrm>
        </p:spPr>
        <p:txBody>
          <a:bodyPr>
            <a:normAutofit/>
          </a:bodyPr>
          <a:lstStyle/>
          <a:p>
            <a:pPr algn="ctr"/>
            <a:r>
              <a:rPr lang="en-US" altLang="en-US" sz="2900" dirty="0">
                <a:solidFill>
                  <a:srgbClr val="FFFFFF"/>
                </a:solidFill>
              </a:rPr>
              <a:t>Schematic of Blast Furnace:</a:t>
            </a:r>
          </a:p>
        </p:txBody>
      </p:sp>
      <p:pic>
        <p:nvPicPr>
          <p:cNvPr id="140291" name="Picture 3" descr="Diagram&#10;&#10;Description automatically generated"/>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865366" y="2108323"/>
            <a:ext cx="4915159" cy="264929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2">
            <a:extLst>
              <a:ext uri="{FF2B5EF4-FFF2-40B4-BE49-F238E27FC236}">
                <a16:creationId xmlns:a16="http://schemas.microsoft.com/office/drawing/2014/main" id="{987A56EC-C02D-4EDA-AC88-416DB38E2238}"/>
              </a:ext>
            </a:extLst>
          </p:cNvPr>
          <p:cNvSpPr txBox="1">
            <a:spLocks noChangeArrowheads="1"/>
          </p:cNvSpPr>
          <p:nvPr/>
        </p:nvSpPr>
        <p:spPr>
          <a:xfrm>
            <a:off x="557211" y="1816099"/>
            <a:ext cx="2607469" cy="429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900" dirty="0">
                <a:solidFill>
                  <a:srgbClr val="FFFFFF"/>
                </a:solidFill>
              </a:rPr>
              <a:t>Molten slag is tapped off every few hours and slag for use in slag cement is rapidly quenched in a granulator</a:t>
            </a:r>
          </a:p>
        </p:txBody>
      </p:sp>
    </p:spTree>
    <p:custDataLst>
      <p:tags r:id="rId1"/>
    </p:custDataLst>
    <p:extLst>
      <p:ext uri="{BB962C8B-B14F-4D97-AF65-F5344CB8AC3E}">
        <p14:creationId xmlns:p14="http://schemas.microsoft.com/office/powerpoint/2010/main" val="35082049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076 V"/>
          <p:cNvPicPr>
            <a:picLocks noChangeAspect="1" noChangeArrowheads="1"/>
          </p:cNvPicPr>
          <p:nvPr/>
        </p:nvPicPr>
        <p:blipFill rotWithShape="1">
          <a:blip r:embed="rId3">
            <a:extLst>
              <a:ext uri="{28A0092B-C50C-407E-A947-70E740481C1C}">
                <a14:useLocalDpi xmlns:a14="http://schemas.microsoft.com/office/drawing/2010/main"/>
              </a:ext>
            </a:extLst>
          </a:blip>
          <a:srcRect r="-3" b="6385"/>
          <a:stretch/>
        </p:blipFill>
        <p:spPr bwMode="auto">
          <a:xfrm>
            <a:off x="4901539" y="10"/>
            <a:ext cx="4242460"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extLst>
            <a:ext uri="{909E8E84-426E-40DD-AFC4-6F175D3DCCD1}">
              <a14:hiddenFill xmlns:a14="http://schemas.microsoft.com/office/drawing/2010/main">
                <a:solidFill>
                  <a:srgbClr val="FFFFFF"/>
                </a:solidFill>
              </a14:hiddenFill>
            </a:ext>
          </a:extLst>
        </p:spPr>
      </p:pic>
      <p:pic>
        <p:nvPicPr>
          <p:cNvPr id="10" name="Picture 9" descr="Granules 1 crop"/>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r="3" b="8521"/>
          <a:stretch/>
        </p:blipFill>
        <p:spPr bwMode="auto">
          <a:xfrm>
            <a:off x="4901540" y="3493008"/>
            <a:ext cx="4242460"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extLst>
            <a:ext uri="{909E8E84-426E-40DD-AFC4-6F175D3DCCD1}">
              <a14:hiddenFill xmlns:a14="http://schemas.microsoft.com/office/drawing/2010/main">
                <a:solidFill>
                  <a:srgbClr val="FFFFFF"/>
                </a:solidFill>
              </a14:hiddenFill>
            </a:ext>
          </a:extLst>
        </p:spPr>
      </p:pic>
      <p:sp useBgFill="1">
        <p:nvSpPr>
          <p:cNvPr id="29" name="Freeform: Shape 28">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1" name="Freeform: Shape 30">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Title 4">
            <a:extLst>
              <a:ext uri="{FF2B5EF4-FFF2-40B4-BE49-F238E27FC236}">
                <a16:creationId xmlns:a16="http://schemas.microsoft.com/office/drawing/2014/main" id="{3CF99E5B-A443-48FE-9B7E-E2597BAA57BA}"/>
              </a:ext>
            </a:extLst>
          </p:cNvPr>
          <p:cNvSpPr txBox="1">
            <a:spLocks noGrp="1"/>
          </p:cNvSpPr>
          <p:nvPr>
            <p:ph type="title"/>
          </p:nvPr>
        </p:nvSpPr>
        <p:spPr>
          <a:xfrm>
            <a:off x="313563" y="438917"/>
            <a:ext cx="4362958" cy="124358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4000" kern="1200" dirty="0">
                <a:solidFill>
                  <a:schemeClr val="tx1"/>
                </a:solidFill>
                <a:latin typeface="+mj-lt"/>
                <a:ea typeface="+mj-ea"/>
                <a:cs typeface="+mj-cs"/>
              </a:rPr>
              <a:t>What is Slag Cement?</a:t>
            </a:r>
          </a:p>
        </p:txBody>
      </p:sp>
      <p:sp>
        <p:nvSpPr>
          <p:cNvPr id="33" name="Rectangle 32">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35" name="Rectangle 34">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2" name="Rettangolo 5">
            <a:extLst>
              <a:ext uri="{FF2B5EF4-FFF2-40B4-BE49-F238E27FC236}">
                <a16:creationId xmlns:a16="http://schemas.microsoft.com/office/drawing/2014/main" id="{47A0B37B-A784-49D1-8C3F-80C00568E20E}"/>
              </a:ext>
            </a:extLst>
          </p:cNvPr>
          <p:cNvSpPr>
            <a:spLocks noGrp="1" noChangeArrowheads="1"/>
          </p:cNvSpPr>
          <p:nvPr>
            <p:ph idx="4294967295"/>
          </p:nvPr>
        </p:nvSpPr>
        <p:spPr bwMode="auto">
          <a:xfrm>
            <a:off x="247264" y="1806047"/>
            <a:ext cx="4921759" cy="460857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p>
            <a:pPr marL="342900">
              <a:spcAft>
                <a:spcPts val="450"/>
              </a:spcAft>
            </a:pPr>
            <a:r>
              <a:rPr lang="en-US" sz="2400" dirty="0">
                <a:latin typeface="Trebuchet MS" panose="020B0603020202020204" pitchFamily="34" charset="0"/>
              </a:rPr>
              <a:t>Slag Cement has similar </a:t>
            </a:r>
            <a:r>
              <a:rPr lang="en-US" sz="2400" b="1" dirty="0">
                <a:latin typeface="Trebuchet MS" panose="020B0603020202020204" pitchFamily="34" charset="0"/>
              </a:rPr>
              <a:t>chemistry</a:t>
            </a:r>
            <a:r>
              <a:rPr lang="en-US" sz="2400" dirty="0">
                <a:latin typeface="Trebuchet MS" panose="020B0603020202020204" pitchFamily="34" charset="0"/>
              </a:rPr>
              <a:t> to portland cement (almost the same chemical elements, although in differing percentages) </a:t>
            </a:r>
          </a:p>
          <a:p>
            <a:pPr marL="342900">
              <a:spcAft>
                <a:spcPts val="450"/>
              </a:spcAft>
            </a:pPr>
            <a:r>
              <a:rPr lang="en-US" sz="2400" b="1" dirty="0">
                <a:latin typeface="Trebuchet MS" panose="020B0603020202020204" pitchFamily="34" charset="0"/>
              </a:rPr>
              <a:t>Non-metallic</a:t>
            </a:r>
            <a:r>
              <a:rPr lang="en-US" sz="2400" dirty="0">
                <a:latin typeface="Trebuchet MS" panose="020B0603020202020204" pitchFamily="34" charset="0"/>
              </a:rPr>
              <a:t> product of an iron blast furnace</a:t>
            </a:r>
          </a:p>
          <a:p>
            <a:pPr marL="342900">
              <a:spcAft>
                <a:spcPts val="450"/>
              </a:spcAft>
            </a:pPr>
            <a:r>
              <a:rPr lang="en-US" sz="2400" dirty="0">
                <a:latin typeface="Trebuchet MS" panose="020B0603020202020204" pitchFamily="34" charset="0"/>
              </a:rPr>
              <a:t>Granulated then ground to a fine powder</a:t>
            </a:r>
          </a:p>
          <a:p>
            <a:pPr marL="342900">
              <a:spcAft>
                <a:spcPts val="450"/>
              </a:spcAft>
            </a:pPr>
            <a:r>
              <a:rPr lang="en-US" sz="2400" dirty="0">
                <a:latin typeface="Trebuchet MS" panose="020B0603020202020204" pitchFamily="34" charset="0"/>
              </a:rPr>
              <a:t>Cementitious material:  ASTM C989 specifies three different Grades (80, 100, 120)</a:t>
            </a:r>
          </a:p>
        </p:txBody>
      </p:sp>
    </p:spTree>
    <p:extLst>
      <p:ext uri="{BB962C8B-B14F-4D97-AF65-F5344CB8AC3E}">
        <p14:creationId xmlns:p14="http://schemas.microsoft.com/office/powerpoint/2010/main" val="1468850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901EB-E12B-41D6-983B-A6B850DD735D}"/>
              </a:ext>
            </a:extLst>
          </p:cNvPr>
          <p:cNvSpPr>
            <a:spLocks noGrp="1"/>
          </p:cNvSpPr>
          <p:nvPr>
            <p:ph type="title" idx="4294967295"/>
          </p:nvPr>
        </p:nvSpPr>
        <p:spPr>
          <a:xfrm>
            <a:off x="182562" y="157322"/>
            <a:ext cx="8389938" cy="1671478"/>
          </a:xfrm>
        </p:spPr>
        <p:txBody>
          <a:bodyPr>
            <a:normAutofit/>
          </a:bodyPr>
          <a:lstStyle/>
          <a:p>
            <a:r>
              <a:rPr lang="en-US" dirty="0">
                <a:latin typeface="Trebuchet MS" panose="020B0603020202020204" pitchFamily="34" charset="0"/>
              </a:rPr>
              <a:t>Slag granules introduced into the finish mills</a:t>
            </a:r>
          </a:p>
        </p:txBody>
      </p:sp>
      <p:pic>
        <p:nvPicPr>
          <p:cNvPr id="7" name="Content Placeholder 6">
            <a:extLst>
              <a:ext uri="{FF2B5EF4-FFF2-40B4-BE49-F238E27FC236}">
                <a16:creationId xmlns:a16="http://schemas.microsoft.com/office/drawing/2014/main" id="{8F478F72-224A-45EB-9C26-E49DAE351DD1}"/>
              </a:ext>
            </a:extLst>
          </p:cNvPr>
          <p:cNvPicPr>
            <a:picLocks noGrp="1" noChangeAspect="1"/>
          </p:cNvPicPr>
          <p:nvPr>
            <p:ph idx="4294967295"/>
          </p:nvPr>
        </p:nvPicPr>
        <p:blipFill>
          <a:blip r:embed="rId2"/>
          <a:stretch>
            <a:fillRect/>
          </a:stretch>
        </p:blipFill>
        <p:spPr>
          <a:xfrm>
            <a:off x="0" y="876300"/>
            <a:ext cx="8961438" cy="6157533"/>
          </a:xfrm>
          <a:prstGeom prst="rect">
            <a:avLst/>
          </a:prstGeom>
        </p:spPr>
      </p:pic>
      <p:sp>
        <p:nvSpPr>
          <p:cNvPr id="3" name="Oval 2">
            <a:extLst>
              <a:ext uri="{FF2B5EF4-FFF2-40B4-BE49-F238E27FC236}">
                <a16:creationId xmlns:a16="http://schemas.microsoft.com/office/drawing/2014/main" id="{08ACF400-2CEC-4C55-9A4E-086A2F456865}"/>
              </a:ext>
            </a:extLst>
          </p:cNvPr>
          <p:cNvSpPr/>
          <p:nvPr/>
        </p:nvSpPr>
        <p:spPr>
          <a:xfrm>
            <a:off x="7123987" y="1244600"/>
            <a:ext cx="1448513" cy="1413625"/>
          </a:xfrm>
          <a:prstGeom prst="ellipse">
            <a:avLst/>
          </a:prstGeom>
          <a:solidFill>
            <a:srgbClr val="92D050">
              <a:alpha val="30000"/>
            </a:srgbClr>
          </a:solidFill>
          <a:ln w="476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599463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52E29E-131D-4C54-BCC2-9EA95AE359A0}"/>
              </a:ext>
            </a:extLst>
          </p:cNvPr>
          <p:cNvSpPr/>
          <p:nvPr/>
        </p:nvSpPr>
        <p:spPr>
          <a:xfrm>
            <a:off x="0" y="721454"/>
            <a:ext cx="9144000" cy="5410898"/>
          </a:xfrm>
          <a:prstGeom prst="rect">
            <a:avLst/>
          </a:prstGeom>
          <a:solidFill>
            <a:schemeClr val="tx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3FE54DA-18D2-45BD-9969-966E1706DF03}"/>
              </a:ext>
            </a:extLst>
          </p:cNvPr>
          <p:cNvSpPr>
            <a:spLocks noGrp="1"/>
          </p:cNvSpPr>
          <p:nvPr>
            <p:ph type="ctrTitle"/>
          </p:nvPr>
        </p:nvSpPr>
        <p:spPr>
          <a:xfrm>
            <a:off x="-978366" y="108256"/>
            <a:ext cx="9590714" cy="1905102"/>
          </a:xfrm>
        </p:spPr>
        <p:txBody>
          <a:bodyPr>
            <a:normAutofit/>
          </a:bodyPr>
          <a:lstStyle/>
          <a:p>
            <a:r>
              <a:rPr lang="en-US" dirty="0">
                <a:solidFill>
                  <a:schemeClr val="bg1"/>
                </a:solidFill>
              </a:rPr>
              <a:t>Presentation Notes</a:t>
            </a:r>
          </a:p>
        </p:txBody>
      </p:sp>
      <p:sp>
        <p:nvSpPr>
          <p:cNvPr id="3" name="Subtitle 2">
            <a:extLst>
              <a:ext uri="{FF2B5EF4-FFF2-40B4-BE49-F238E27FC236}">
                <a16:creationId xmlns:a16="http://schemas.microsoft.com/office/drawing/2014/main" id="{21CDD644-F26A-4C0B-B3B4-C0307191620A}"/>
              </a:ext>
            </a:extLst>
          </p:cNvPr>
          <p:cNvSpPr>
            <a:spLocks noGrp="1"/>
          </p:cNvSpPr>
          <p:nvPr>
            <p:ph type="subTitle" idx="1"/>
          </p:nvPr>
        </p:nvSpPr>
        <p:spPr>
          <a:xfrm>
            <a:off x="891331" y="2255837"/>
            <a:ext cx="3778323" cy="3490622"/>
          </a:xfrm>
        </p:spPr>
        <p:txBody>
          <a:bodyPr>
            <a:normAutofit/>
          </a:bodyPr>
          <a:lstStyle/>
          <a:p>
            <a:pPr marL="342900" indent="-342900" algn="l">
              <a:buFont typeface="Arial" panose="020B0604020202020204" pitchFamily="34" charset="0"/>
              <a:buChar char="•"/>
            </a:pPr>
            <a:r>
              <a:rPr lang="en-US" dirty="0">
                <a:solidFill>
                  <a:schemeClr val="bg1"/>
                </a:solidFill>
              </a:rPr>
              <a:t>Find presentation slides and post event recording at: slagcement.org/videos</a:t>
            </a:r>
          </a:p>
          <a:p>
            <a:pPr marL="342900" indent="-342900" algn="l">
              <a:buFont typeface="Arial" panose="020B0604020202020204" pitchFamily="34" charset="0"/>
              <a:buChar char="•"/>
            </a:pPr>
            <a:r>
              <a:rPr lang="en-US" dirty="0">
                <a:solidFill>
                  <a:schemeClr val="bg1"/>
                </a:solidFill>
              </a:rPr>
              <a:t>Listen only mode.  </a:t>
            </a:r>
          </a:p>
          <a:p>
            <a:pPr marL="342900" indent="-342900" algn="l">
              <a:buFont typeface="Arial" panose="020B0604020202020204" pitchFamily="34" charset="0"/>
              <a:buChar char="•"/>
            </a:pPr>
            <a:r>
              <a:rPr lang="en-US" dirty="0">
                <a:solidFill>
                  <a:schemeClr val="bg1"/>
                </a:solidFill>
              </a:rPr>
              <a:t>Ask questions in the dialog box in </a:t>
            </a:r>
            <a:r>
              <a:rPr lang="en-US" dirty="0" err="1">
                <a:solidFill>
                  <a:schemeClr val="bg1"/>
                </a:solidFill>
              </a:rPr>
              <a:t>GoToWebinar</a:t>
            </a:r>
            <a:endParaRPr lang="en-US" dirty="0">
              <a:solidFill>
                <a:schemeClr val="bg1"/>
              </a:solidFill>
            </a:endParaRPr>
          </a:p>
          <a:p>
            <a:endParaRPr lang="en-US" dirty="0">
              <a:solidFill>
                <a:schemeClr val="bg1"/>
              </a:solidFill>
            </a:endParaRPr>
          </a:p>
        </p:txBody>
      </p:sp>
      <p:pic>
        <p:nvPicPr>
          <p:cNvPr id="5" name="Picture 4">
            <a:extLst>
              <a:ext uri="{FF2B5EF4-FFF2-40B4-BE49-F238E27FC236}">
                <a16:creationId xmlns:a16="http://schemas.microsoft.com/office/drawing/2014/main" id="{321B7B4F-9D2F-4EF5-AEDD-059FC5F0DEC9}"/>
              </a:ext>
            </a:extLst>
          </p:cNvPr>
          <p:cNvPicPr>
            <a:picLocks noChangeAspect="1"/>
          </p:cNvPicPr>
          <p:nvPr/>
        </p:nvPicPr>
        <p:blipFill>
          <a:blip r:embed="rId3"/>
          <a:stretch>
            <a:fillRect/>
          </a:stretch>
        </p:blipFill>
        <p:spPr>
          <a:xfrm>
            <a:off x="5560985" y="2325487"/>
            <a:ext cx="2933700" cy="2952750"/>
          </a:xfrm>
          <a:prstGeom prst="rect">
            <a:avLst/>
          </a:prstGeom>
        </p:spPr>
      </p:pic>
    </p:spTree>
    <p:extLst>
      <p:ext uri="{BB962C8B-B14F-4D97-AF65-F5344CB8AC3E}">
        <p14:creationId xmlns:p14="http://schemas.microsoft.com/office/powerpoint/2010/main" val="37352634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D31355F-4433-4F1F-BD4C-7D3C5FBAB9B5}"/>
              </a:ext>
            </a:extLst>
          </p:cNvPr>
          <p:cNvSpPr txBox="1">
            <a:spLocks noGrp="1"/>
          </p:cNvSpPr>
          <p:nvPr>
            <p:ph type="title"/>
          </p:nvPr>
        </p:nvSpPr>
        <p:spPr>
          <a:xfrm>
            <a:off x="4672703" y="3794336"/>
            <a:ext cx="3931694" cy="1922251"/>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4200" kern="1200" dirty="0">
                <a:solidFill>
                  <a:schemeClr val="tx1"/>
                </a:solidFill>
                <a:latin typeface="Trebuchet MS" panose="020B0603020202020204" pitchFamily="34" charset="0"/>
              </a:rPr>
              <a:t>Physical Characteristics of Slag Cement</a:t>
            </a:r>
          </a:p>
        </p:txBody>
      </p:sp>
      <p:sp>
        <p:nvSpPr>
          <p:cNvPr id="71" name="Freeform: Shape 70">
            <a:extLst>
              <a:ext uri="{FF2B5EF4-FFF2-40B4-BE49-F238E27FC236}">
                <a16:creationId xmlns:a16="http://schemas.microsoft.com/office/drawing/2014/main" id="{60B21A5C-062F-46C2-8389-53D40F46AA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83466"/>
            <a:ext cx="4161778" cy="6374535"/>
          </a:xfrm>
          <a:custGeom>
            <a:avLst/>
            <a:gdLst>
              <a:gd name="connsiteX0" fmla="*/ 2203019 w 5549037"/>
              <a:gd name="connsiteY0" fmla="*/ 0 h 6374535"/>
              <a:gd name="connsiteX1" fmla="*/ 5549037 w 5549037"/>
              <a:gd name="connsiteY1" fmla="*/ 3346018 h 6374535"/>
              <a:gd name="connsiteX2" fmla="*/ 3797930 w 5549037"/>
              <a:gd name="connsiteY2" fmla="*/ 6288190 h 6374535"/>
              <a:gd name="connsiteX3" fmla="*/ 3618689 w 5549037"/>
              <a:gd name="connsiteY3" fmla="*/ 6374535 h 6374535"/>
              <a:gd name="connsiteX4" fmla="*/ 779546 w 5549037"/>
              <a:gd name="connsiteY4" fmla="*/ 6374535 h 6374535"/>
              <a:gd name="connsiteX5" fmla="*/ 537516 w 5549037"/>
              <a:gd name="connsiteY5" fmla="*/ 6248727 h 6374535"/>
              <a:gd name="connsiteX6" fmla="*/ 74641 w 5549037"/>
              <a:gd name="connsiteY6" fmla="*/ 5927968 h 6374535"/>
              <a:gd name="connsiteX7" fmla="*/ 0 w 5549037"/>
              <a:gd name="connsiteY7" fmla="*/ 5860130 h 6374535"/>
              <a:gd name="connsiteX8" fmla="*/ 0 w 5549037"/>
              <a:gd name="connsiteY8" fmla="*/ 831906 h 6374535"/>
              <a:gd name="connsiteX9" fmla="*/ 74641 w 5549037"/>
              <a:gd name="connsiteY9" fmla="*/ 764068 h 6374535"/>
              <a:gd name="connsiteX10" fmla="*/ 2203019 w 5549037"/>
              <a:gd name="connsiteY10" fmla="*/ 0 h 637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49037" h="6374535">
                <a:moveTo>
                  <a:pt x="2203019" y="0"/>
                </a:moveTo>
                <a:cubicBezTo>
                  <a:pt x="4050974" y="0"/>
                  <a:pt x="5549037" y="1498063"/>
                  <a:pt x="5549037" y="3346018"/>
                </a:cubicBezTo>
                <a:cubicBezTo>
                  <a:pt x="5549037" y="4616487"/>
                  <a:pt x="4840968" y="5721578"/>
                  <a:pt x="3797930" y="6288190"/>
                </a:cubicBezTo>
                <a:lnTo>
                  <a:pt x="3618689" y="6374535"/>
                </a:lnTo>
                <a:lnTo>
                  <a:pt x="779546" y="6374535"/>
                </a:lnTo>
                <a:lnTo>
                  <a:pt x="537516" y="6248727"/>
                </a:lnTo>
                <a:cubicBezTo>
                  <a:pt x="374031" y="6154721"/>
                  <a:pt x="219238" y="6047301"/>
                  <a:pt x="74641" y="5927968"/>
                </a:cubicBezTo>
                <a:lnTo>
                  <a:pt x="0" y="5860130"/>
                </a:lnTo>
                <a:lnTo>
                  <a:pt x="0" y="831906"/>
                </a:lnTo>
                <a:lnTo>
                  <a:pt x="74641" y="764068"/>
                </a:lnTo>
                <a:cubicBezTo>
                  <a:pt x="653030" y="286739"/>
                  <a:pt x="1394539" y="0"/>
                  <a:pt x="2203019"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2" descr="CemPlus Slag vs OPC"/>
          <p:cNvPicPr>
            <a:picLocks noChangeAspect="1" noChangeArrowheads="1"/>
          </p:cNvPicPr>
          <p:nvPr/>
        </p:nvPicPr>
        <p:blipFill rotWithShape="1">
          <a:blip r:embed="rId2"/>
          <a:srcRect l="27414" r="29992" b="1"/>
          <a:stretch/>
        </p:blipFill>
        <p:spPr bwMode="auto">
          <a:xfrm>
            <a:off x="20" y="647373"/>
            <a:ext cx="4038828" cy="6210629"/>
          </a:xfrm>
          <a:custGeom>
            <a:avLst/>
            <a:gdLst/>
            <a:ahLst/>
            <a:cxnLst/>
            <a:rect l="l" t="t" r="r" b="b"/>
            <a:pathLst>
              <a:path w="5385130" h="6210629">
                <a:moveTo>
                  <a:pt x="2203018" y="0"/>
                </a:moveTo>
                <a:cubicBezTo>
                  <a:pt x="3960450" y="0"/>
                  <a:pt x="5385130" y="1424680"/>
                  <a:pt x="5385130" y="3182112"/>
                </a:cubicBezTo>
                <a:cubicBezTo>
                  <a:pt x="5385130" y="4500186"/>
                  <a:pt x="4583748" y="5631087"/>
                  <a:pt x="3441640" y="6114158"/>
                </a:cubicBezTo>
                <a:lnTo>
                  <a:pt x="3178061" y="6210629"/>
                </a:lnTo>
                <a:lnTo>
                  <a:pt x="1233206" y="6210629"/>
                </a:lnTo>
                <a:lnTo>
                  <a:pt x="1108901" y="6171135"/>
                </a:lnTo>
                <a:cubicBezTo>
                  <a:pt x="767738" y="6046219"/>
                  <a:pt x="453928" y="5864559"/>
                  <a:pt x="178899" y="5637585"/>
                </a:cubicBezTo>
                <a:lnTo>
                  <a:pt x="0" y="5474990"/>
                </a:lnTo>
                <a:lnTo>
                  <a:pt x="0" y="889234"/>
                </a:lnTo>
                <a:lnTo>
                  <a:pt x="178899" y="726640"/>
                </a:lnTo>
                <a:cubicBezTo>
                  <a:pt x="728956" y="272693"/>
                  <a:pt x="1434142" y="0"/>
                  <a:pt x="2203018" y="0"/>
                </a:cubicBezTo>
                <a:close/>
              </a:path>
            </a:pathLst>
          </a:custGeom>
          <a:noFill/>
        </p:spPr>
      </p:pic>
      <p:sp>
        <p:nvSpPr>
          <p:cNvPr id="73" name="Freeform: Shape 72">
            <a:extLst>
              <a:ext uri="{FF2B5EF4-FFF2-40B4-BE49-F238E27FC236}">
                <a16:creationId xmlns:a16="http://schemas.microsoft.com/office/drawing/2014/main" id="{8A177BCC-4208-4795-8572-4D623BA1E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25322" y="1"/>
            <a:ext cx="3360420" cy="2513993"/>
          </a:xfrm>
          <a:custGeom>
            <a:avLst/>
            <a:gdLst>
              <a:gd name="connsiteX0" fmla="*/ 18382 w 4480560"/>
              <a:gd name="connsiteY0" fmla="*/ 0 h 2513993"/>
              <a:gd name="connsiteX1" fmla="*/ 4462178 w 4480560"/>
              <a:gd name="connsiteY1" fmla="*/ 0 h 2513993"/>
              <a:gd name="connsiteX2" fmla="*/ 4468994 w 4480560"/>
              <a:gd name="connsiteY2" fmla="*/ 44657 h 2513993"/>
              <a:gd name="connsiteX3" fmla="*/ 4480560 w 4480560"/>
              <a:gd name="connsiteY3" fmla="*/ 273713 h 2513993"/>
              <a:gd name="connsiteX4" fmla="*/ 2240280 w 4480560"/>
              <a:gd name="connsiteY4" fmla="*/ 2513993 h 2513993"/>
              <a:gd name="connsiteX5" fmla="*/ 0 w 4480560"/>
              <a:gd name="connsiteY5" fmla="*/ 273713 h 2513993"/>
              <a:gd name="connsiteX6" fmla="*/ 11567 w 4480560"/>
              <a:gd name="connsiteY6" fmla="*/ 44657 h 2513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0560" h="2513993">
                <a:moveTo>
                  <a:pt x="18382" y="0"/>
                </a:moveTo>
                <a:lnTo>
                  <a:pt x="4462178" y="0"/>
                </a:lnTo>
                <a:lnTo>
                  <a:pt x="4468994" y="44657"/>
                </a:lnTo>
                <a:cubicBezTo>
                  <a:pt x="4476642" y="119969"/>
                  <a:pt x="4480560" y="196384"/>
                  <a:pt x="4480560" y="273713"/>
                </a:cubicBezTo>
                <a:cubicBezTo>
                  <a:pt x="4480560" y="1510985"/>
                  <a:pt x="3477552" y="2513993"/>
                  <a:pt x="2240280" y="2513993"/>
                </a:cubicBezTo>
                <a:cubicBezTo>
                  <a:pt x="1003008" y="2513993"/>
                  <a:pt x="0" y="1510985"/>
                  <a:pt x="0" y="273713"/>
                </a:cubicBezTo>
                <a:cubicBezTo>
                  <a:pt x="0" y="196384"/>
                  <a:pt x="3918" y="119969"/>
                  <a:pt x="11567" y="4465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070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02" b="-4"/>
          <a:stretch/>
        </p:blipFill>
        <p:spPr bwMode="auto">
          <a:xfrm>
            <a:off x="3839363" y="0"/>
            <a:ext cx="4765034" cy="3595587"/>
          </a:xfrm>
          <a:custGeom>
            <a:avLst/>
            <a:gdLst/>
            <a:ahLst/>
            <a:cxnLst/>
            <a:rect l="l" t="t" r="r" b="b"/>
            <a:pathLst>
              <a:path w="4151376" h="2349401">
                <a:moveTo>
                  <a:pt x="20101" y="0"/>
                </a:moveTo>
                <a:lnTo>
                  <a:pt x="4131276" y="0"/>
                </a:lnTo>
                <a:lnTo>
                  <a:pt x="4140659" y="61486"/>
                </a:lnTo>
                <a:cubicBezTo>
                  <a:pt x="4147746" y="131265"/>
                  <a:pt x="4151376" y="202065"/>
                  <a:pt x="4151376" y="273713"/>
                </a:cubicBezTo>
                <a:cubicBezTo>
                  <a:pt x="4151376" y="1420084"/>
                  <a:pt x="3222059" y="2349401"/>
                  <a:pt x="2075688" y="2349401"/>
                </a:cubicBezTo>
                <a:cubicBezTo>
                  <a:pt x="929317" y="2349401"/>
                  <a:pt x="0" y="1420084"/>
                  <a:pt x="0" y="273713"/>
                </a:cubicBezTo>
                <a:cubicBezTo>
                  <a:pt x="0" y="202065"/>
                  <a:pt x="3630" y="131265"/>
                  <a:pt x="10717" y="61486"/>
                </a:cubicBezTo>
                <a:close/>
              </a:path>
            </a:pathLst>
          </a:cu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6027959"/>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1BDF9434-34AA-A446-A9A6-9FE7ADA60066}"/>
              </a:ext>
            </a:extLst>
          </p:cNvPr>
          <p:cNvGraphicFramePr>
            <a:graphicFrameLocks noGrp="1"/>
          </p:cNvGraphicFramePr>
          <p:nvPr>
            <p:extLst>
              <p:ext uri="{D42A27DB-BD31-4B8C-83A1-F6EECF244321}">
                <p14:modId xmlns:p14="http://schemas.microsoft.com/office/powerpoint/2010/main" val="952064968"/>
              </p:ext>
            </p:extLst>
          </p:nvPr>
        </p:nvGraphicFramePr>
        <p:xfrm>
          <a:off x="686401" y="2262577"/>
          <a:ext cx="7578468" cy="3642705"/>
        </p:xfrm>
        <a:graphic>
          <a:graphicData uri="http://schemas.openxmlformats.org/drawingml/2006/table">
            <a:tbl>
              <a:tblPr firstRow="1" bandRow="1">
                <a:tableStyleId>{5C22544A-7EE6-4342-B048-85BDC9FD1C3A}</a:tableStyleId>
              </a:tblPr>
              <a:tblGrid>
                <a:gridCol w="2622490">
                  <a:extLst>
                    <a:ext uri="{9D8B030D-6E8A-4147-A177-3AD203B41FA5}">
                      <a16:colId xmlns:a16="http://schemas.microsoft.com/office/drawing/2014/main" val="20000"/>
                    </a:ext>
                  </a:extLst>
                </a:gridCol>
                <a:gridCol w="2622490">
                  <a:extLst>
                    <a:ext uri="{9D8B030D-6E8A-4147-A177-3AD203B41FA5}">
                      <a16:colId xmlns:a16="http://schemas.microsoft.com/office/drawing/2014/main" val="20001"/>
                    </a:ext>
                  </a:extLst>
                </a:gridCol>
                <a:gridCol w="2333488">
                  <a:extLst>
                    <a:ext uri="{9D8B030D-6E8A-4147-A177-3AD203B41FA5}">
                      <a16:colId xmlns:a16="http://schemas.microsoft.com/office/drawing/2014/main" val="20002"/>
                    </a:ext>
                  </a:extLst>
                </a:gridCol>
              </a:tblGrid>
              <a:tr h="530181">
                <a:tc>
                  <a:txBody>
                    <a:bodyPr/>
                    <a:lstStyle/>
                    <a:p>
                      <a:endParaRPr lang="en-US" sz="2400" dirty="0">
                        <a:latin typeface="Trebuchet MS" panose="020B0603020202020204" pitchFamily="34" charset="0"/>
                      </a:endParaRPr>
                    </a:p>
                  </a:txBody>
                  <a:tcPr marL="68598" marR="68598"/>
                </a:tc>
                <a:tc>
                  <a:txBody>
                    <a:bodyPr/>
                    <a:lstStyle/>
                    <a:p>
                      <a:pPr algn="ctr"/>
                      <a:r>
                        <a:rPr lang="en-US" sz="2400" dirty="0">
                          <a:latin typeface="Trebuchet MS" panose="020B0603020202020204" pitchFamily="34" charset="0"/>
                        </a:rPr>
                        <a:t>Portland Cement</a:t>
                      </a:r>
                    </a:p>
                  </a:txBody>
                  <a:tcPr marL="68598" marR="68598"/>
                </a:tc>
                <a:tc>
                  <a:txBody>
                    <a:bodyPr/>
                    <a:lstStyle/>
                    <a:p>
                      <a:pPr algn="ctr"/>
                      <a:r>
                        <a:rPr lang="en-US" sz="2400" dirty="0">
                          <a:latin typeface="Trebuchet MS" panose="020B0603020202020204" pitchFamily="34" charset="0"/>
                        </a:rPr>
                        <a:t>Slag Cement*</a:t>
                      </a:r>
                    </a:p>
                  </a:txBody>
                  <a:tcPr marL="68598" marR="68598"/>
                </a:tc>
                <a:extLst>
                  <a:ext uri="{0D108BD9-81ED-4DB2-BD59-A6C34878D82A}">
                    <a16:rowId xmlns:a16="http://schemas.microsoft.com/office/drawing/2014/main" val="10000"/>
                  </a:ext>
                </a:extLst>
              </a:tr>
              <a:tr h="482491">
                <a:tc>
                  <a:txBody>
                    <a:bodyPr/>
                    <a:lstStyle/>
                    <a:p>
                      <a:pPr algn="ctr"/>
                      <a:r>
                        <a:rPr lang="en-US" sz="2400" dirty="0">
                          <a:latin typeface="Trebuchet MS" panose="020B0603020202020204" pitchFamily="34" charset="0"/>
                        </a:rPr>
                        <a:t>CaO</a:t>
                      </a:r>
                    </a:p>
                  </a:txBody>
                  <a:tcPr marL="68598" marR="68598"/>
                </a:tc>
                <a:tc>
                  <a:txBody>
                    <a:bodyPr/>
                    <a:lstStyle/>
                    <a:p>
                      <a:pPr algn="ctr"/>
                      <a:r>
                        <a:rPr lang="en-US" sz="2400" dirty="0">
                          <a:latin typeface="Trebuchet MS" panose="020B0603020202020204" pitchFamily="34" charset="0"/>
                        </a:rPr>
                        <a:t>65%</a:t>
                      </a:r>
                    </a:p>
                  </a:txBody>
                  <a:tcPr marL="68598" marR="68598"/>
                </a:tc>
                <a:tc>
                  <a:txBody>
                    <a:bodyPr/>
                    <a:lstStyle/>
                    <a:p>
                      <a:pPr algn="ctr"/>
                      <a:r>
                        <a:rPr lang="en-US" sz="2400" dirty="0">
                          <a:latin typeface="Trebuchet MS" panose="020B0603020202020204" pitchFamily="34" charset="0"/>
                        </a:rPr>
                        <a:t>38%</a:t>
                      </a:r>
                    </a:p>
                  </a:txBody>
                  <a:tcPr marL="68598" marR="68598"/>
                </a:tc>
                <a:extLst>
                  <a:ext uri="{0D108BD9-81ED-4DB2-BD59-A6C34878D82A}">
                    <a16:rowId xmlns:a16="http://schemas.microsoft.com/office/drawing/2014/main" val="10001"/>
                  </a:ext>
                </a:extLst>
              </a:tr>
              <a:tr h="482491">
                <a:tc>
                  <a:txBody>
                    <a:bodyPr/>
                    <a:lstStyle/>
                    <a:p>
                      <a:pPr algn="ctr"/>
                      <a:r>
                        <a:rPr lang="en-US" sz="2400" dirty="0">
                          <a:latin typeface="Trebuchet MS" panose="020B0603020202020204" pitchFamily="34" charset="0"/>
                        </a:rPr>
                        <a:t>SiO2</a:t>
                      </a:r>
                    </a:p>
                  </a:txBody>
                  <a:tcPr marL="68598" marR="68598"/>
                </a:tc>
                <a:tc>
                  <a:txBody>
                    <a:bodyPr/>
                    <a:lstStyle/>
                    <a:p>
                      <a:pPr algn="ctr"/>
                      <a:r>
                        <a:rPr lang="en-US" sz="2400" dirty="0">
                          <a:latin typeface="Trebuchet MS" panose="020B0603020202020204" pitchFamily="34" charset="0"/>
                        </a:rPr>
                        <a:t>20%</a:t>
                      </a:r>
                    </a:p>
                  </a:txBody>
                  <a:tcPr marL="68598" marR="68598"/>
                </a:tc>
                <a:tc>
                  <a:txBody>
                    <a:bodyPr/>
                    <a:lstStyle/>
                    <a:p>
                      <a:pPr algn="ctr"/>
                      <a:r>
                        <a:rPr lang="en-US" sz="2400" dirty="0">
                          <a:latin typeface="Trebuchet MS" panose="020B0603020202020204" pitchFamily="34" charset="0"/>
                        </a:rPr>
                        <a:t>36%</a:t>
                      </a:r>
                    </a:p>
                  </a:txBody>
                  <a:tcPr marL="68598" marR="68598"/>
                </a:tc>
                <a:extLst>
                  <a:ext uri="{0D108BD9-81ED-4DB2-BD59-A6C34878D82A}">
                    <a16:rowId xmlns:a16="http://schemas.microsoft.com/office/drawing/2014/main" val="10002"/>
                  </a:ext>
                </a:extLst>
              </a:tr>
              <a:tr h="482491">
                <a:tc>
                  <a:txBody>
                    <a:bodyPr/>
                    <a:lstStyle/>
                    <a:p>
                      <a:pPr algn="ctr"/>
                      <a:r>
                        <a:rPr lang="en-US" sz="2400" dirty="0">
                          <a:latin typeface="Trebuchet MS" panose="020B0603020202020204" pitchFamily="34" charset="0"/>
                        </a:rPr>
                        <a:t>AI2O3</a:t>
                      </a:r>
                    </a:p>
                  </a:txBody>
                  <a:tcPr marL="68598" marR="68598"/>
                </a:tc>
                <a:tc>
                  <a:txBody>
                    <a:bodyPr/>
                    <a:lstStyle/>
                    <a:p>
                      <a:pPr algn="ctr"/>
                      <a:r>
                        <a:rPr lang="en-US" sz="2400" dirty="0">
                          <a:latin typeface="Trebuchet MS" panose="020B0603020202020204" pitchFamily="34" charset="0"/>
                        </a:rPr>
                        <a:t>4%</a:t>
                      </a:r>
                    </a:p>
                  </a:txBody>
                  <a:tcPr marL="68598" marR="68598"/>
                </a:tc>
                <a:tc>
                  <a:txBody>
                    <a:bodyPr/>
                    <a:lstStyle/>
                    <a:p>
                      <a:pPr algn="ctr"/>
                      <a:r>
                        <a:rPr lang="en-US" sz="2400" dirty="0">
                          <a:latin typeface="Trebuchet MS" panose="020B0603020202020204" pitchFamily="34" charset="0"/>
                        </a:rPr>
                        <a:t>10%</a:t>
                      </a:r>
                    </a:p>
                  </a:txBody>
                  <a:tcPr marL="68598" marR="68598"/>
                </a:tc>
                <a:extLst>
                  <a:ext uri="{0D108BD9-81ED-4DB2-BD59-A6C34878D82A}">
                    <a16:rowId xmlns:a16="http://schemas.microsoft.com/office/drawing/2014/main" val="10003"/>
                  </a:ext>
                </a:extLst>
              </a:tr>
              <a:tr h="700069">
                <a:tc>
                  <a:txBody>
                    <a:bodyPr/>
                    <a:lstStyle/>
                    <a:p>
                      <a:pPr algn="ctr"/>
                      <a:r>
                        <a:rPr lang="en-US" sz="2400" dirty="0">
                          <a:latin typeface="Trebuchet MS" panose="020B0603020202020204" pitchFamily="34" charset="0"/>
                        </a:rPr>
                        <a:t>Fe2O3</a:t>
                      </a:r>
                    </a:p>
                  </a:txBody>
                  <a:tcPr marL="68598" marR="68598"/>
                </a:tc>
                <a:tc>
                  <a:txBody>
                    <a:bodyPr/>
                    <a:lstStyle/>
                    <a:p>
                      <a:pPr algn="ctr"/>
                      <a:r>
                        <a:rPr lang="en-US" sz="2400" dirty="0">
                          <a:latin typeface="Trebuchet MS" panose="020B0603020202020204" pitchFamily="34" charset="0"/>
                        </a:rPr>
                        <a:t>3%</a:t>
                      </a:r>
                    </a:p>
                  </a:txBody>
                  <a:tcPr marL="68598" marR="68598"/>
                </a:tc>
                <a:tc>
                  <a:txBody>
                    <a:bodyPr/>
                    <a:lstStyle/>
                    <a:p>
                      <a:pPr algn="ctr"/>
                      <a:r>
                        <a:rPr lang="en-US" sz="2400" dirty="0">
                          <a:latin typeface="Trebuchet MS" panose="020B0603020202020204" pitchFamily="34" charset="0"/>
                        </a:rPr>
                        <a:t>TR</a:t>
                      </a:r>
                    </a:p>
                  </a:txBody>
                  <a:tcPr marL="68598" marR="68598"/>
                </a:tc>
                <a:extLst>
                  <a:ext uri="{0D108BD9-81ED-4DB2-BD59-A6C34878D82A}">
                    <a16:rowId xmlns:a16="http://schemas.microsoft.com/office/drawing/2014/main" val="10004"/>
                  </a:ext>
                </a:extLst>
              </a:tr>
              <a:tr h="482491">
                <a:tc>
                  <a:txBody>
                    <a:bodyPr/>
                    <a:lstStyle/>
                    <a:p>
                      <a:pPr algn="ctr"/>
                      <a:r>
                        <a:rPr lang="en-US" sz="2400" dirty="0">
                          <a:latin typeface="Trebuchet MS" panose="020B0603020202020204" pitchFamily="34" charset="0"/>
                        </a:rPr>
                        <a:t>MgO</a:t>
                      </a:r>
                    </a:p>
                  </a:txBody>
                  <a:tcPr marL="68598" marR="68598"/>
                </a:tc>
                <a:tc>
                  <a:txBody>
                    <a:bodyPr/>
                    <a:lstStyle/>
                    <a:p>
                      <a:pPr algn="ctr"/>
                      <a:r>
                        <a:rPr lang="en-US" sz="2400" dirty="0">
                          <a:latin typeface="Trebuchet MS" panose="020B0603020202020204" pitchFamily="34" charset="0"/>
                        </a:rPr>
                        <a:t>3%</a:t>
                      </a:r>
                    </a:p>
                  </a:txBody>
                  <a:tcPr marL="68598" marR="68598"/>
                </a:tc>
                <a:tc>
                  <a:txBody>
                    <a:bodyPr/>
                    <a:lstStyle/>
                    <a:p>
                      <a:pPr algn="ctr"/>
                      <a:r>
                        <a:rPr lang="en-US" sz="2400" dirty="0">
                          <a:latin typeface="Trebuchet MS" panose="020B0603020202020204" pitchFamily="34" charset="0"/>
                        </a:rPr>
                        <a:t>11%</a:t>
                      </a:r>
                    </a:p>
                  </a:txBody>
                  <a:tcPr marL="68598" marR="68598"/>
                </a:tc>
                <a:extLst>
                  <a:ext uri="{0D108BD9-81ED-4DB2-BD59-A6C34878D82A}">
                    <a16:rowId xmlns:a16="http://schemas.microsoft.com/office/drawing/2014/main" val="3593171233"/>
                  </a:ext>
                </a:extLst>
              </a:tr>
              <a:tr h="482491">
                <a:tc>
                  <a:txBody>
                    <a:bodyPr/>
                    <a:lstStyle/>
                    <a:p>
                      <a:pPr algn="ctr"/>
                      <a:r>
                        <a:rPr lang="en-US" sz="2400" dirty="0">
                          <a:latin typeface="Trebuchet MS" panose="020B0603020202020204" pitchFamily="34" charset="0"/>
                        </a:rPr>
                        <a:t>Alkalis'</a:t>
                      </a:r>
                    </a:p>
                  </a:txBody>
                  <a:tcPr marL="68598" marR="68598"/>
                </a:tc>
                <a:tc>
                  <a:txBody>
                    <a:bodyPr/>
                    <a:lstStyle/>
                    <a:p>
                      <a:pPr algn="ctr"/>
                      <a:r>
                        <a:rPr lang="en-US" sz="2400" dirty="0">
                          <a:latin typeface="Trebuchet MS" panose="020B0603020202020204" pitchFamily="34" charset="0"/>
                        </a:rPr>
                        <a:t>1%</a:t>
                      </a:r>
                    </a:p>
                  </a:txBody>
                  <a:tcPr marL="68598" marR="68598"/>
                </a:tc>
                <a:tc>
                  <a:txBody>
                    <a:bodyPr/>
                    <a:lstStyle/>
                    <a:p>
                      <a:pPr algn="ctr"/>
                      <a:r>
                        <a:rPr lang="en-US" sz="2400" dirty="0">
                          <a:latin typeface="Trebuchet MS" panose="020B0603020202020204" pitchFamily="34" charset="0"/>
                        </a:rPr>
                        <a:t>1%</a:t>
                      </a:r>
                    </a:p>
                  </a:txBody>
                  <a:tcPr marL="68598" marR="68598"/>
                </a:tc>
                <a:extLst>
                  <a:ext uri="{0D108BD9-81ED-4DB2-BD59-A6C34878D82A}">
                    <a16:rowId xmlns:a16="http://schemas.microsoft.com/office/drawing/2014/main" val="3687756097"/>
                  </a:ext>
                </a:extLst>
              </a:tr>
            </a:tbl>
          </a:graphicData>
        </a:graphic>
      </p:graphicFrame>
      <p:sp>
        <p:nvSpPr>
          <p:cNvPr id="7" name="Rectangle 2">
            <a:extLst>
              <a:ext uri="{FF2B5EF4-FFF2-40B4-BE49-F238E27FC236}">
                <a16:creationId xmlns:a16="http://schemas.microsoft.com/office/drawing/2014/main" id="{E75647F9-D132-BC42-AC70-EACC1D668377}"/>
              </a:ext>
            </a:extLst>
          </p:cNvPr>
          <p:cNvSpPr txBox="1">
            <a:spLocks noChangeArrowheads="1"/>
          </p:cNvSpPr>
          <p:nvPr/>
        </p:nvSpPr>
        <p:spPr>
          <a:xfrm>
            <a:off x="686401" y="952718"/>
            <a:ext cx="7578468" cy="110980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spcAft>
                <a:spcPts val="600"/>
              </a:spcAft>
            </a:pPr>
            <a:r>
              <a:rPr lang="en-US" altLang="en-US" sz="2400" dirty="0">
                <a:solidFill>
                  <a:schemeClr val="tx1">
                    <a:lumMod val="50000"/>
                  </a:schemeClr>
                </a:solidFill>
                <a:latin typeface="Trebuchet MS" panose="020B0603020202020204" pitchFamily="34" charset="0"/>
              </a:rPr>
              <a:t>Chemistry similar to portland cement; both contain almost the same chemical elements, although in differing percentages.</a:t>
            </a:r>
          </a:p>
        </p:txBody>
      </p:sp>
      <p:sp>
        <p:nvSpPr>
          <p:cNvPr id="5" name="Rectangle 4">
            <a:extLst>
              <a:ext uri="{FF2B5EF4-FFF2-40B4-BE49-F238E27FC236}">
                <a16:creationId xmlns:a16="http://schemas.microsoft.com/office/drawing/2014/main" id="{360150F9-E208-8444-AFD8-FA23484D11F4}"/>
              </a:ext>
            </a:extLst>
          </p:cNvPr>
          <p:cNvSpPr/>
          <p:nvPr/>
        </p:nvSpPr>
        <p:spPr>
          <a:xfrm>
            <a:off x="879131" y="5905282"/>
            <a:ext cx="7656393" cy="461665"/>
          </a:xfrm>
          <a:prstGeom prst="rect">
            <a:avLst/>
          </a:prstGeom>
        </p:spPr>
        <p:txBody>
          <a:bodyPr wrap="square">
            <a:spAutoFit/>
          </a:bodyPr>
          <a:lstStyle/>
          <a:p>
            <a:r>
              <a:rPr lang="en-US" sz="2400" b="1" dirty="0">
                <a:latin typeface="Trebuchet MS" panose="020B0603020202020204" pitchFamily="34" charset="0"/>
              </a:rPr>
              <a:t>* </a:t>
            </a:r>
            <a:r>
              <a:rPr lang="en-US" sz="1600" b="1" dirty="0">
                <a:latin typeface="Trebuchet MS" panose="020B0603020202020204" pitchFamily="34" charset="0"/>
              </a:rPr>
              <a:t>Percentages vary based upon the source of slag granules and cement mfg.</a:t>
            </a:r>
          </a:p>
        </p:txBody>
      </p:sp>
      <p:sp>
        <p:nvSpPr>
          <p:cNvPr id="9" name="Title 4">
            <a:extLst>
              <a:ext uri="{FF2B5EF4-FFF2-40B4-BE49-F238E27FC236}">
                <a16:creationId xmlns:a16="http://schemas.microsoft.com/office/drawing/2014/main" id="{009DCBD5-9051-467E-A913-DA90C9E7BCAC}"/>
              </a:ext>
            </a:extLst>
          </p:cNvPr>
          <p:cNvSpPr txBox="1">
            <a:spLocks noGrp="1"/>
          </p:cNvSpPr>
          <p:nvPr>
            <p:ph type="title"/>
          </p:nvPr>
        </p:nvSpPr>
        <p:spPr>
          <a:xfrm>
            <a:off x="686401" y="177801"/>
            <a:ext cx="7928962" cy="77491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3600" dirty="0">
                <a:latin typeface="Trebuchet MS" panose="020B0603020202020204" pitchFamily="34" charset="0"/>
              </a:rPr>
              <a:t>Typical Chemical Analysis</a:t>
            </a:r>
          </a:p>
        </p:txBody>
      </p:sp>
    </p:spTree>
    <p:extLst>
      <p:ext uri="{BB962C8B-B14F-4D97-AF65-F5344CB8AC3E}">
        <p14:creationId xmlns:p14="http://schemas.microsoft.com/office/powerpoint/2010/main" val="2318117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F28960-397E-4CA1-B4C2-FBAE561C9C7D}"/>
              </a:ext>
            </a:extLst>
          </p:cNvPr>
          <p:cNvPicPr>
            <a:picLocks noChangeAspect="1"/>
          </p:cNvPicPr>
          <p:nvPr/>
        </p:nvPicPr>
        <p:blipFill rotWithShape="1">
          <a:blip r:embed="rId2"/>
          <a:srcRect r="11666" b="-1"/>
          <a:stretch/>
        </p:blipFill>
        <p:spPr>
          <a:xfrm>
            <a:off x="20" y="10"/>
            <a:ext cx="9143980" cy="6857990"/>
          </a:xfrm>
          <a:prstGeom prst="rect">
            <a:avLst/>
          </a:prstGeom>
        </p:spPr>
      </p:pic>
      <p:sp>
        <p:nvSpPr>
          <p:cNvPr id="22" name="Down Arrow 7">
            <a:extLst>
              <a:ext uri="{FF2B5EF4-FFF2-40B4-BE49-F238E27FC236}">
                <a16:creationId xmlns:a16="http://schemas.microsoft.com/office/drawing/2014/main" id="{B547373F-AF2E-4907-B442-9F902B387F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0075" y="-4763"/>
            <a:ext cx="2500311" cy="3338514"/>
          </a:xfrm>
          <a:prstGeom prst="downArrow">
            <a:avLst>
              <a:gd name="adj1" fmla="val 100000"/>
              <a:gd name="adj2" fmla="val 26890"/>
            </a:avLst>
          </a:prstGeom>
          <a:solidFill>
            <a:schemeClr val="tx1">
              <a:lumMod val="85000"/>
              <a:lumOff val="1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62A13B-5B99-4AF2-A136-081FB3AAF057}"/>
              </a:ext>
            </a:extLst>
          </p:cNvPr>
          <p:cNvSpPr>
            <a:spLocks noGrp="1"/>
          </p:cNvSpPr>
          <p:nvPr>
            <p:ph type="title" idx="4294967295"/>
          </p:nvPr>
        </p:nvSpPr>
        <p:spPr>
          <a:xfrm>
            <a:off x="771525" y="190501"/>
            <a:ext cx="2164556" cy="2486024"/>
          </a:xfrm>
          <a:noFill/>
        </p:spPr>
        <p:txBody>
          <a:bodyPr vert="horz" lIns="91440" tIns="45720" rIns="91440" bIns="45720" rtlCol="0" anchor="ctr">
            <a:normAutofit fontScale="90000"/>
          </a:bodyPr>
          <a:lstStyle/>
          <a:p>
            <a:pPr algn="ctr"/>
            <a:r>
              <a:rPr lang="en-US" sz="2900" dirty="0">
                <a:solidFill>
                  <a:schemeClr val="bg1"/>
                </a:solidFill>
                <a:latin typeface="Trebuchet MS" panose="020B0603020202020204" pitchFamily="34" charset="0"/>
              </a:rPr>
              <a:t>Slag  Composition is closer to Portland cement than other SCMs</a:t>
            </a:r>
          </a:p>
        </p:txBody>
      </p:sp>
    </p:spTree>
    <p:extLst>
      <p:ext uri="{BB962C8B-B14F-4D97-AF65-F5344CB8AC3E}">
        <p14:creationId xmlns:p14="http://schemas.microsoft.com/office/powerpoint/2010/main" val="277408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4ECFB-571F-4155-BD3F-973AE0F35918}"/>
              </a:ext>
            </a:extLst>
          </p:cNvPr>
          <p:cNvSpPr>
            <a:spLocks noGrp="1"/>
          </p:cNvSpPr>
          <p:nvPr>
            <p:ph type="title" idx="4294967295"/>
          </p:nvPr>
        </p:nvSpPr>
        <p:spPr>
          <a:xfrm>
            <a:off x="0" y="2082800"/>
            <a:ext cx="9144000" cy="2692400"/>
          </a:xfrm>
          <a:solidFill>
            <a:schemeClr val="accent2"/>
          </a:solidFill>
        </p:spPr>
        <p:txBody>
          <a:bodyPr>
            <a:normAutofit/>
          </a:bodyPr>
          <a:lstStyle/>
          <a:p>
            <a:r>
              <a:rPr lang="en-US" sz="4800" b="1" dirty="0">
                <a:solidFill>
                  <a:schemeClr val="bg1"/>
                </a:solidFill>
                <a:latin typeface="Trebuchet MS" panose="020B0603020202020204" pitchFamily="34" charset="0"/>
              </a:rPr>
              <a:t> Slag Cement </a:t>
            </a:r>
            <a:r>
              <a:rPr lang="en-US" sz="4800" b="1" dirty="0">
                <a:latin typeface="Trebuchet MS" panose="020B0603020202020204" pitchFamily="34" charset="0"/>
              </a:rPr>
              <a:t>Specifications</a:t>
            </a:r>
          </a:p>
        </p:txBody>
      </p:sp>
      <p:sp>
        <p:nvSpPr>
          <p:cNvPr id="3" name="Rectangle 2">
            <a:extLst>
              <a:ext uri="{FF2B5EF4-FFF2-40B4-BE49-F238E27FC236}">
                <a16:creationId xmlns:a16="http://schemas.microsoft.com/office/drawing/2014/main" id="{45DCE4ED-BBCB-41AE-923A-F473A682DE23}"/>
              </a:ext>
            </a:extLst>
          </p:cNvPr>
          <p:cNvSpPr/>
          <p:nvPr/>
        </p:nvSpPr>
        <p:spPr>
          <a:xfrm>
            <a:off x="6817895" y="5943600"/>
            <a:ext cx="21336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CDB8611-31CB-6C26-12A8-A900E2890320}"/>
              </a:ext>
            </a:extLst>
          </p:cNvPr>
          <p:cNvSpPr txBox="1"/>
          <p:nvPr/>
        </p:nvSpPr>
        <p:spPr>
          <a:xfrm>
            <a:off x="5483580" y="3817398"/>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11475022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email">
            <a:extLst>
              <a:ext uri="{28A0092B-C50C-407E-A947-70E740481C1C}">
                <a14:useLocalDpi xmlns:a14="http://schemas.microsoft.com/office/drawing/2010/main" val="0"/>
              </a:ext>
            </a:extLst>
          </a:blip>
          <a:srcRect b="11163"/>
          <a:stretch/>
        </p:blipFill>
        <p:spPr>
          <a:xfrm>
            <a:off x="7737818" y="885272"/>
            <a:ext cx="1040422" cy="998225"/>
          </a:xfrm>
          <a:prstGeom prst="rect">
            <a:avLst/>
          </a:prstGeom>
          <a:ln>
            <a:noFill/>
          </a:ln>
          <a:effectLst>
            <a:outerShdw blurRad="292100" dist="139700" dir="2700000" algn="tl" rotWithShape="0">
              <a:srgbClr val="333333">
                <a:alpha val="65000"/>
              </a:srgbClr>
            </a:outerShdw>
          </a:effectLst>
        </p:spPr>
      </p:pic>
      <p:sp>
        <p:nvSpPr>
          <p:cNvPr id="9" name="Rettangolo 5"/>
          <p:cNvSpPr>
            <a:spLocks noChangeArrowheads="1"/>
          </p:cNvSpPr>
          <p:nvPr/>
        </p:nvSpPr>
        <p:spPr bwMode="auto">
          <a:xfrm>
            <a:off x="524493" y="1883497"/>
            <a:ext cx="8412480" cy="3988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Bef>
                <a:spcPct val="20000"/>
              </a:spcBef>
              <a:spcAft>
                <a:spcPts val="600"/>
              </a:spcAft>
            </a:pPr>
            <a:r>
              <a:rPr lang="en-US" sz="3200" dirty="0">
                <a:solidFill>
                  <a:schemeClr val="tx1">
                    <a:lumMod val="50000"/>
                  </a:schemeClr>
                </a:solidFill>
                <a:latin typeface="Trebuchet MS" panose="020B0603020202020204" pitchFamily="34" charset="0"/>
                <a:ea typeface="ＭＳ Ｐゴシック" charset="0"/>
                <a:cs typeface="ＭＳ Ｐゴシック" charset="0"/>
              </a:rPr>
              <a:t>Slag cement as a Supplementary Cementitious Material (SCM) in concrete</a:t>
            </a:r>
          </a:p>
          <a:p>
            <a:pPr marL="1322388" lvl="2" indent="-457200">
              <a:spcBef>
                <a:spcPct val="20000"/>
              </a:spcBef>
              <a:spcAft>
                <a:spcPts val="600"/>
              </a:spcAft>
              <a:buFont typeface="Wingdings" panose="05000000000000000000" pitchFamily="2" charset="2"/>
              <a:buChar char="§"/>
            </a:pPr>
            <a:r>
              <a:rPr lang="en-US" sz="2800" b="1" dirty="0">
                <a:solidFill>
                  <a:schemeClr val="tx1">
                    <a:lumMod val="50000"/>
                  </a:schemeClr>
                </a:solidFill>
                <a:latin typeface="Trebuchet MS" panose="020B0603020202020204" pitchFamily="34" charset="0"/>
                <a:ea typeface="ＭＳ Ｐゴシック" charset="0"/>
                <a:cs typeface="ＭＳ Ｐゴシック" charset="0"/>
              </a:rPr>
              <a:t>ASTM C989</a:t>
            </a:r>
            <a:r>
              <a:rPr lang="en-US" sz="2800" dirty="0">
                <a:solidFill>
                  <a:schemeClr val="tx1">
                    <a:lumMod val="50000"/>
                  </a:schemeClr>
                </a:solidFill>
                <a:latin typeface="Trebuchet MS" panose="020B0603020202020204" pitchFamily="34" charset="0"/>
                <a:ea typeface="ＭＳ Ｐゴシック" charset="0"/>
                <a:cs typeface="ＭＳ Ｐゴシック" charset="0"/>
              </a:rPr>
              <a:t> or </a:t>
            </a:r>
            <a:r>
              <a:rPr lang="en-US" sz="2800" b="1" dirty="0">
                <a:solidFill>
                  <a:schemeClr val="tx1">
                    <a:lumMod val="50000"/>
                  </a:schemeClr>
                </a:solidFill>
                <a:latin typeface="Trebuchet MS" panose="020B0603020202020204" pitchFamily="34" charset="0"/>
                <a:ea typeface="ＭＳ Ｐゴシック" charset="0"/>
                <a:cs typeface="ＭＳ Ｐゴシック" charset="0"/>
              </a:rPr>
              <a:t>AASHTO M302 </a:t>
            </a:r>
            <a:r>
              <a:rPr lang="en-US" altLang="ja-JP" sz="2800" i="1" dirty="0">
                <a:solidFill>
                  <a:schemeClr val="tx1">
                    <a:lumMod val="50000"/>
                  </a:schemeClr>
                </a:solidFill>
                <a:latin typeface="Trebuchet MS" panose="020B0603020202020204" pitchFamily="34" charset="0"/>
                <a:ea typeface="ＭＳ Ｐゴシック" charset="0"/>
                <a:cs typeface="ＭＳ Ｐゴシック" charset="0"/>
              </a:rPr>
              <a:t>Standard Specification for Slag Cement for Use in Concrete and Mortar</a:t>
            </a:r>
          </a:p>
          <a:p>
            <a:pPr marL="1322388" lvl="2" indent="-457200">
              <a:spcBef>
                <a:spcPct val="20000"/>
              </a:spcBef>
              <a:spcAft>
                <a:spcPts val="600"/>
              </a:spcAft>
              <a:buFont typeface="Wingdings" panose="05000000000000000000" pitchFamily="2" charset="2"/>
              <a:buChar char="§"/>
            </a:pPr>
            <a:r>
              <a:rPr lang="en-US" sz="2800" dirty="0">
                <a:solidFill>
                  <a:schemeClr val="tx1">
                    <a:lumMod val="50000"/>
                  </a:schemeClr>
                </a:solidFill>
                <a:latin typeface="Trebuchet MS" panose="020B0603020202020204" pitchFamily="34" charset="0"/>
                <a:ea typeface="ＭＳ Ｐゴシック" charset="0"/>
                <a:cs typeface="ＭＳ Ｐゴシック" charset="0"/>
              </a:rPr>
              <a:t>Specified through a Slag Activity Index to classify three grades of Slag Cement (Grade 80, 100, &amp; 120)</a:t>
            </a:r>
          </a:p>
        </p:txBody>
      </p:sp>
      <p:sp>
        <p:nvSpPr>
          <p:cNvPr id="11" name="Title 4">
            <a:extLst>
              <a:ext uri="{FF2B5EF4-FFF2-40B4-BE49-F238E27FC236}">
                <a16:creationId xmlns:a16="http://schemas.microsoft.com/office/drawing/2014/main" id="{89EC34D5-AEC3-6E49-9F23-6239E4C8B247}"/>
              </a:ext>
            </a:extLst>
          </p:cNvPr>
          <p:cNvSpPr txBox="1">
            <a:spLocks/>
          </p:cNvSpPr>
          <p:nvPr/>
        </p:nvSpPr>
        <p:spPr>
          <a:xfrm>
            <a:off x="276860" y="985719"/>
            <a:ext cx="8412480" cy="718705"/>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4400" dirty="0">
                <a:latin typeface="Trebuchet MS" panose="020B0603020202020204" pitchFamily="34" charset="0"/>
              </a:rPr>
              <a:t>Standard Specifications</a:t>
            </a:r>
          </a:p>
        </p:txBody>
      </p:sp>
    </p:spTree>
    <p:extLst>
      <p:ext uri="{BB962C8B-B14F-4D97-AF65-F5344CB8AC3E}">
        <p14:creationId xmlns:p14="http://schemas.microsoft.com/office/powerpoint/2010/main" val="34194199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EF155B5-AE1A-4A51-8B9E-70874FA0BF97}"/>
              </a:ext>
            </a:extLst>
          </p:cNvPr>
          <p:cNvPicPr>
            <a:picLocks noChangeAspect="1"/>
          </p:cNvPicPr>
          <p:nvPr/>
        </p:nvPicPr>
        <p:blipFill rotWithShape="1">
          <a:blip r:embed="rId3"/>
          <a:srcRect l="34623" t="19254" b="61402"/>
          <a:stretch/>
        </p:blipFill>
        <p:spPr>
          <a:xfrm>
            <a:off x="1500602" y="2149602"/>
            <a:ext cx="2164947" cy="853097"/>
          </a:xfrm>
          <a:prstGeom prst="rect">
            <a:avLst/>
          </a:prstGeom>
        </p:spPr>
      </p:pic>
      <p:sp>
        <p:nvSpPr>
          <p:cNvPr id="2" name="Arrow: Pentagon 1">
            <a:extLst>
              <a:ext uri="{FF2B5EF4-FFF2-40B4-BE49-F238E27FC236}">
                <a16:creationId xmlns:a16="http://schemas.microsoft.com/office/drawing/2014/main" id="{C1FD90EC-D917-4D38-8573-65CB8F708A73}"/>
              </a:ext>
            </a:extLst>
          </p:cNvPr>
          <p:cNvSpPr/>
          <p:nvPr/>
        </p:nvSpPr>
        <p:spPr>
          <a:xfrm rot="10800000">
            <a:off x="5335170" y="1165930"/>
            <a:ext cx="3346957" cy="983672"/>
          </a:xfrm>
          <a:prstGeom prst="homePlat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Trebuchet MS" panose="020B0603020202020204" pitchFamily="34" charset="0"/>
            </a:endParaRPr>
          </a:p>
        </p:txBody>
      </p:sp>
      <p:sp>
        <p:nvSpPr>
          <p:cNvPr id="9" name="Rettangolo 5"/>
          <p:cNvSpPr>
            <a:spLocks noChangeArrowheads="1"/>
          </p:cNvSpPr>
          <p:nvPr/>
        </p:nvSpPr>
        <p:spPr bwMode="auto">
          <a:xfrm>
            <a:off x="5033913" y="2522591"/>
            <a:ext cx="3648214"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r>
              <a:rPr lang="en-US" sz="1500" b="1" dirty="0">
                <a:solidFill>
                  <a:schemeClr val="tx1">
                    <a:lumMod val="75000"/>
                  </a:schemeClr>
                </a:solidFill>
                <a:latin typeface="Trebuchet MS" panose="020B0603020202020204" pitchFamily="34" charset="0"/>
              </a:rPr>
              <a:t>ACI 233</a:t>
            </a:r>
          </a:p>
          <a:p>
            <a:pPr fontAlgn="base"/>
            <a:r>
              <a:rPr lang="en-US" sz="1500" dirty="0">
                <a:solidFill>
                  <a:schemeClr val="tx1">
                    <a:lumMod val="75000"/>
                  </a:schemeClr>
                </a:solidFill>
                <a:latin typeface="Trebuchet MS" panose="020B0603020202020204" pitchFamily="34" charset="0"/>
              </a:rPr>
              <a:t>CHAPTER 1—GENERAL INFORMATION</a:t>
            </a:r>
          </a:p>
          <a:p>
            <a:pPr fontAlgn="base"/>
            <a:r>
              <a:rPr lang="en-US" sz="1500" dirty="0">
                <a:solidFill>
                  <a:schemeClr val="tx1">
                    <a:lumMod val="75000"/>
                  </a:schemeClr>
                </a:solidFill>
                <a:latin typeface="Trebuchet MS" panose="020B0603020202020204" pitchFamily="34" charset="0"/>
              </a:rPr>
              <a:t>CHAPTER 2—DEFINITIONS</a:t>
            </a:r>
          </a:p>
          <a:p>
            <a:pPr fontAlgn="base"/>
            <a:r>
              <a:rPr lang="en-US" sz="1500" dirty="0">
                <a:solidFill>
                  <a:schemeClr val="tx1">
                    <a:lumMod val="75000"/>
                  </a:schemeClr>
                </a:solidFill>
                <a:latin typeface="Trebuchet MS" panose="020B0603020202020204" pitchFamily="34" charset="0"/>
              </a:rPr>
              <a:t>CHAPTER 3—PROPERTIES AND PRODUCT TYPES</a:t>
            </a:r>
          </a:p>
          <a:p>
            <a:pPr fontAlgn="base"/>
            <a:r>
              <a:rPr lang="en-US" sz="1500" dirty="0">
                <a:solidFill>
                  <a:schemeClr val="tx1">
                    <a:lumMod val="75000"/>
                  </a:schemeClr>
                </a:solidFill>
                <a:latin typeface="Trebuchet MS" panose="020B0603020202020204" pitchFamily="34" charset="0"/>
              </a:rPr>
              <a:t>CHAPTER 4—STORAGE, HANDLING, AND BATCHING</a:t>
            </a:r>
          </a:p>
          <a:p>
            <a:pPr fontAlgn="base"/>
            <a:r>
              <a:rPr lang="en-US" sz="1500" dirty="0">
                <a:solidFill>
                  <a:schemeClr val="tx1">
                    <a:lumMod val="75000"/>
                  </a:schemeClr>
                </a:solidFill>
                <a:latin typeface="Trebuchet MS" panose="020B0603020202020204" pitchFamily="34" charset="0"/>
              </a:rPr>
              <a:t>CHAPTER 5—PROPORTIONING CONCRETE CONTAINING SLAG CEMENT</a:t>
            </a:r>
          </a:p>
          <a:p>
            <a:pPr fontAlgn="base"/>
            <a:r>
              <a:rPr lang="en-US" sz="1500" dirty="0">
                <a:solidFill>
                  <a:schemeClr val="tx1">
                    <a:lumMod val="75000"/>
                  </a:schemeClr>
                </a:solidFill>
                <a:latin typeface="Trebuchet MS" panose="020B0603020202020204" pitchFamily="34" charset="0"/>
              </a:rPr>
              <a:t>CHAPTER 6—EFFECTS ON PROPERTIES OF FRESH CONCRETE</a:t>
            </a:r>
          </a:p>
          <a:p>
            <a:pPr fontAlgn="base"/>
            <a:r>
              <a:rPr lang="en-US" sz="1500" dirty="0">
                <a:solidFill>
                  <a:schemeClr val="tx1">
                    <a:lumMod val="75000"/>
                  </a:schemeClr>
                </a:solidFill>
                <a:latin typeface="Trebuchet MS" panose="020B0603020202020204" pitchFamily="34" charset="0"/>
              </a:rPr>
              <a:t>CHAPTER 7—EFFECTS ON PROPERTIES OF HARDENED CONCRETE AND MORTAR</a:t>
            </a:r>
          </a:p>
          <a:p>
            <a:pPr fontAlgn="base"/>
            <a:r>
              <a:rPr lang="en-US" sz="1500" dirty="0">
                <a:solidFill>
                  <a:schemeClr val="tx1">
                    <a:lumMod val="75000"/>
                  </a:schemeClr>
                </a:solidFill>
                <a:latin typeface="Trebuchet MS" panose="020B0603020202020204" pitchFamily="34" charset="0"/>
              </a:rPr>
              <a:t>CHAPTER 8—SLAG CEMENT APPLICATIONS</a:t>
            </a:r>
          </a:p>
          <a:p>
            <a:pPr fontAlgn="base"/>
            <a:r>
              <a:rPr lang="en-US" sz="1500" dirty="0">
                <a:solidFill>
                  <a:schemeClr val="tx1">
                    <a:lumMod val="75000"/>
                  </a:schemeClr>
                </a:solidFill>
                <a:latin typeface="Trebuchet MS" panose="020B0603020202020204" pitchFamily="34" charset="0"/>
              </a:rPr>
              <a:t>CHAPTER 9—SUSTAINABLE DEVELOPMENT</a:t>
            </a:r>
            <a:endParaRPr lang="en-US" sz="2100" i="1" dirty="0">
              <a:solidFill>
                <a:schemeClr val="tx1">
                  <a:lumMod val="75000"/>
                </a:schemeClr>
              </a:solidFill>
              <a:latin typeface="Trebuchet MS" panose="020B0603020202020204" pitchFamily="34" charset="0"/>
              <a:ea typeface="ＭＳ Ｐゴシック" charset="0"/>
              <a:cs typeface="ＭＳ Ｐゴシック" charset="0"/>
            </a:endParaRPr>
          </a:p>
        </p:txBody>
      </p:sp>
      <p:sp>
        <p:nvSpPr>
          <p:cNvPr id="11" name="Title 4">
            <a:extLst>
              <a:ext uri="{FF2B5EF4-FFF2-40B4-BE49-F238E27FC236}">
                <a16:creationId xmlns:a16="http://schemas.microsoft.com/office/drawing/2014/main" id="{89EC34D5-AEC3-6E49-9F23-6239E4C8B247}"/>
              </a:ext>
            </a:extLst>
          </p:cNvPr>
          <p:cNvSpPr txBox="1">
            <a:spLocks/>
          </p:cNvSpPr>
          <p:nvPr/>
        </p:nvSpPr>
        <p:spPr>
          <a:xfrm>
            <a:off x="403342" y="108457"/>
            <a:ext cx="8337315" cy="840021"/>
          </a:xfrm>
          <a:prstGeom prst="rect">
            <a:avLst/>
          </a:prstGeom>
        </p:spPr>
        <p:txBody>
          <a:bodyPr vert="horz" lIns="68580" tIns="34290" rIns="68580" bIns="34290" rtlCol="0" anchor="t">
            <a:noAutofit/>
          </a:bodyPr>
          <a:lstStyle>
            <a:lvl1pPr defTabSz="457200">
              <a:spcBef>
                <a:spcPct val="0"/>
              </a:spcBef>
              <a:buNone/>
              <a:defRPr sz="4000" b="1">
                <a:solidFill>
                  <a:schemeClr val="accent1"/>
                </a:solidFill>
                <a:latin typeface="+mj-lt"/>
                <a:ea typeface="ＭＳ Ｐゴシック"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dirty="0">
                <a:solidFill>
                  <a:srgbClr val="92D050"/>
                </a:solidFill>
                <a:latin typeface="Trebuchet MS" panose="020B0603020202020204" pitchFamily="34" charset="0"/>
              </a:rPr>
              <a:t>Reference Guide on Slag Cement</a:t>
            </a:r>
          </a:p>
        </p:txBody>
      </p:sp>
      <p:pic>
        <p:nvPicPr>
          <p:cNvPr id="3" name="Picture 2">
            <a:extLst>
              <a:ext uri="{FF2B5EF4-FFF2-40B4-BE49-F238E27FC236}">
                <a16:creationId xmlns:a16="http://schemas.microsoft.com/office/drawing/2014/main" id="{A03EA3DF-6DEA-472F-B298-665444E9A2CB}"/>
              </a:ext>
            </a:extLst>
          </p:cNvPr>
          <p:cNvPicPr>
            <a:picLocks noChangeAspect="1"/>
          </p:cNvPicPr>
          <p:nvPr/>
        </p:nvPicPr>
        <p:blipFill>
          <a:blip r:embed="rId3"/>
          <a:stretch>
            <a:fillRect/>
          </a:stretch>
        </p:blipFill>
        <p:spPr>
          <a:xfrm>
            <a:off x="596901" y="1165930"/>
            <a:ext cx="3701352" cy="4929489"/>
          </a:xfrm>
          <a:prstGeom prst="rect">
            <a:avLst/>
          </a:prstGeom>
          <a:ln>
            <a:solidFill>
              <a:srgbClr val="000000"/>
            </a:solidFill>
          </a:ln>
        </p:spPr>
      </p:pic>
      <p:sp>
        <p:nvSpPr>
          <p:cNvPr id="8" name="Rettangolo 5">
            <a:extLst>
              <a:ext uri="{FF2B5EF4-FFF2-40B4-BE49-F238E27FC236}">
                <a16:creationId xmlns:a16="http://schemas.microsoft.com/office/drawing/2014/main" id="{0744A609-363C-4EF4-BCB7-21C12AA93627}"/>
              </a:ext>
            </a:extLst>
          </p:cNvPr>
          <p:cNvSpPr>
            <a:spLocks noChangeArrowheads="1"/>
          </p:cNvSpPr>
          <p:nvPr/>
        </p:nvSpPr>
        <p:spPr bwMode="auto">
          <a:xfrm>
            <a:off x="6267441" y="1226272"/>
            <a:ext cx="1926648" cy="923330"/>
          </a:xfrm>
          <a:prstGeom prst="rect">
            <a:avLst/>
          </a:prstGeom>
          <a:noFill/>
          <a:ln>
            <a:noFill/>
          </a:ln>
        </p:spPr>
        <p:txBody>
          <a:bodyPr wrap="square">
            <a:spAutoFit/>
          </a:bodyPr>
          <a:lstStyle/>
          <a:p>
            <a:pPr algn="ctr">
              <a:spcBef>
                <a:spcPct val="20000"/>
              </a:spcBef>
              <a:spcAft>
                <a:spcPts val="450"/>
              </a:spcAft>
            </a:pPr>
            <a:r>
              <a:rPr lang="en-US" dirty="0">
                <a:solidFill>
                  <a:schemeClr val="bg1"/>
                </a:solidFill>
                <a:latin typeface="Trebuchet MS" panose="020B0603020202020204" pitchFamily="34" charset="0"/>
                <a:ea typeface="ＭＳ Ｐゴシック" charset="0"/>
                <a:cs typeface="ＭＳ Ｐゴシック" charset="0"/>
              </a:rPr>
              <a:t>A good document to start with!</a:t>
            </a:r>
            <a:endParaRPr lang="en-US" sz="2800" dirty="0">
              <a:solidFill>
                <a:schemeClr val="bg1"/>
              </a:solidFill>
              <a:latin typeface="Trebuchet MS" panose="020B0603020202020204" pitchFamily="34" charset="0"/>
              <a:ea typeface="ＭＳ Ｐゴシック" charset="0"/>
              <a:cs typeface="ＭＳ Ｐゴシック" charset="0"/>
            </a:endParaRPr>
          </a:p>
        </p:txBody>
      </p:sp>
      <p:pic>
        <p:nvPicPr>
          <p:cNvPr id="28674" name="Picture 2" descr="American Concrete Institute | LinkedIn">
            <a:extLst>
              <a:ext uri="{FF2B5EF4-FFF2-40B4-BE49-F238E27FC236}">
                <a16:creationId xmlns:a16="http://schemas.microsoft.com/office/drawing/2014/main" id="{6D62A3D1-4200-4302-8D6B-C91BB5D3FB3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6378" b="15128"/>
          <a:stretch/>
        </p:blipFill>
        <p:spPr bwMode="auto">
          <a:xfrm>
            <a:off x="2113840" y="3855302"/>
            <a:ext cx="1751182" cy="1199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0206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4ECFB-571F-4155-BD3F-973AE0F35918}"/>
              </a:ext>
            </a:extLst>
          </p:cNvPr>
          <p:cNvSpPr>
            <a:spLocks noGrp="1"/>
          </p:cNvSpPr>
          <p:nvPr>
            <p:ph type="title" idx="4294967295"/>
          </p:nvPr>
        </p:nvSpPr>
        <p:spPr>
          <a:xfrm>
            <a:off x="0" y="2082800"/>
            <a:ext cx="9144000" cy="2692400"/>
          </a:xfrm>
          <a:solidFill>
            <a:schemeClr val="accent2"/>
          </a:solidFill>
        </p:spPr>
        <p:txBody>
          <a:bodyPr>
            <a:normAutofit/>
          </a:bodyPr>
          <a:lstStyle/>
          <a:p>
            <a:r>
              <a:rPr lang="en-US" sz="4800" b="1" dirty="0">
                <a:solidFill>
                  <a:schemeClr val="bg1"/>
                </a:solidFill>
                <a:latin typeface="Trebuchet MS" panose="020B0603020202020204" pitchFamily="34" charset="0"/>
              </a:rPr>
              <a:t> Slag Cement </a:t>
            </a:r>
            <a:r>
              <a:rPr lang="en-US" sz="4800" b="1" dirty="0">
                <a:latin typeface="Trebuchet MS" panose="020B0603020202020204" pitchFamily="34" charset="0"/>
              </a:rPr>
              <a:t>Hydration</a:t>
            </a:r>
          </a:p>
        </p:txBody>
      </p:sp>
      <p:sp>
        <p:nvSpPr>
          <p:cNvPr id="3" name="Rectangle 2">
            <a:extLst>
              <a:ext uri="{FF2B5EF4-FFF2-40B4-BE49-F238E27FC236}">
                <a16:creationId xmlns:a16="http://schemas.microsoft.com/office/drawing/2014/main" id="{45DCE4ED-BBCB-41AE-923A-F473A682DE23}"/>
              </a:ext>
            </a:extLst>
          </p:cNvPr>
          <p:cNvSpPr/>
          <p:nvPr/>
        </p:nvSpPr>
        <p:spPr>
          <a:xfrm>
            <a:off x="6817895" y="5943600"/>
            <a:ext cx="21336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AC5908A-D6CB-0A8A-C605-0C7F7DFE672E}"/>
              </a:ext>
            </a:extLst>
          </p:cNvPr>
          <p:cNvSpPr txBox="1"/>
          <p:nvPr/>
        </p:nvSpPr>
        <p:spPr>
          <a:xfrm>
            <a:off x="5021941" y="3906174"/>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7928222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 16">
            <a:extLst>
              <a:ext uri="{FF2B5EF4-FFF2-40B4-BE49-F238E27FC236}">
                <a16:creationId xmlns:a16="http://schemas.microsoft.com/office/drawing/2014/main" id="{02A4F9B0-2507-0048-AF46-09A1CD8B17F3}"/>
              </a:ext>
            </a:extLst>
          </p:cNvPr>
          <p:cNvGraphicFramePr/>
          <p:nvPr>
            <p:extLst>
              <p:ext uri="{D42A27DB-BD31-4B8C-83A1-F6EECF244321}">
                <p14:modId xmlns:p14="http://schemas.microsoft.com/office/powerpoint/2010/main" val="1810303947"/>
              </p:ext>
            </p:extLst>
          </p:nvPr>
        </p:nvGraphicFramePr>
        <p:xfrm>
          <a:off x="793362" y="2508697"/>
          <a:ext cx="5716139" cy="37493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5" name="Straight Arrow Connector 14">
            <a:extLst>
              <a:ext uri="{FF2B5EF4-FFF2-40B4-BE49-F238E27FC236}">
                <a16:creationId xmlns:a16="http://schemas.microsoft.com/office/drawing/2014/main" id="{3496B0E8-7BFA-A241-92C6-D63F2ED9C1CF}"/>
              </a:ext>
            </a:extLst>
          </p:cNvPr>
          <p:cNvCxnSpPr>
            <a:cxnSpLocks/>
          </p:cNvCxnSpPr>
          <p:nvPr/>
        </p:nvCxnSpPr>
        <p:spPr>
          <a:xfrm>
            <a:off x="4562250" y="4791157"/>
            <a:ext cx="1597250" cy="352343"/>
          </a:xfrm>
          <a:prstGeom prst="straightConnector1">
            <a:avLst/>
          </a:prstGeom>
          <a:ln w="53975">
            <a:solidFill>
              <a:schemeClr val="tx1">
                <a:lumMod val="75000"/>
              </a:schemeClr>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B885562F-FADB-EA44-BD75-3DF963451D87}"/>
              </a:ext>
            </a:extLst>
          </p:cNvPr>
          <p:cNvCxnSpPr>
            <a:cxnSpLocks/>
          </p:cNvCxnSpPr>
          <p:nvPr/>
        </p:nvCxnSpPr>
        <p:spPr>
          <a:xfrm flipV="1">
            <a:off x="4450805" y="3187700"/>
            <a:ext cx="1708695" cy="979486"/>
          </a:xfrm>
          <a:prstGeom prst="straightConnector1">
            <a:avLst/>
          </a:prstGeom>
          <a:ln w="53975">
            <a:solidFill>
              <a:srgbClr val="333333">
                <a:alpha val="96000"/>
              </a:srgbClr>
            </a:solidFill>
            <a:prstDash val="sysDot"/>
            <a:tailEnd type="triangle"/>
          </a:ln>
        </p:spPr>
        <p:style>
          <a:lnRef idx="2">
            <a:schemeClr val="accent1"/>
          </a:lnRef>
          <a:fillRef idx="0">
            <a:schemeClr val="accent1"/>
          </a:fillRef>
          <a:effectRef idx="1">
            <a:schemeClr val="accent1"/>
          </a:effectRef>
          <a:fontRef idx="minor">
            <a:schemeClr val="tx1"/>
          </a:fontRef>
        </p:style>
      </p:cxnSp>
      <p:graphicFrame>
        <p:nvGraphicFramePr>
          <p:cNvPr id="14" name="Diagram 13">
            <a:extLst>
              <a:ext uri="{FF2B5EF4-FFF2-40B4-BE49-F238E27FC236}">
                <a16:creationId xmlns:a16="http://schemas.microsoft.com/office/drawing/2014/main" id="{ABAB8BE5-A6F7-C74C-ABC5-401C805B1BF3}"/>
              </a:ext>
            </a:extLst>
          </p:cNvPr>
          <p:cNvGraphicFramePr/>
          <p:nvPr>
            <p:extLst>
              <p:ext uri="{D42A27DB-BD31-4B8C-83A1-F6EECF244321}">
                <p14:modId xmlns:p14="http://schemas.microsoft.com/office/powerpoint/2010/main" val="2124743982"/>
              </p:ext>
            </p:extLst>
          </p:nvPr>
        </p:nvGraphicFramePr>
        <p:xfrm>
          <a:off x="537754" y="1924497"/>
          <a:ext cx="8068491" cy="47394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 name="Title 1"/>
          <p:cNvSpPr>
            <a:spLocks noGrp="1"/>
          </p:cNvSpPr>
          <p:nvPr>
            <p:ph type="title" idx="4294967295"/>
          </p:nvPr>
        </p:nvSpPr>
        <p:spPr>
          <a:xfrm>
            <a:off x="444500" y="175482"/>
            <a:ext cx="8161745" cy="1526318"/>
          </a:xfrm>
          <a:solidFill>
            <a:schemeClr val="accent2"/>
          </a:solidFill>
        </p:spPr>
        <p:txBody>
          <a:bodyPr>
            <a:normAutofit/>
          </a:bodyPr>
          <a:lstStyle/>
          <a:p>
            <a:r>
              <a:rPr lang="en-US" dirty="0">
                <a:latin typeface="Trebuchet MS" panose="020B0603020202020204" pitchFamily="34" charset="0"/>
              </a:rPr>
              <a:t>Results of Cement Hydration:</a:t>
            </a:r>
            <a:br>
              <a:rPr lang="en-US" dirty="0">
                <a:latin typeface="Trebuchet MS" panose="020B0603020202020204" pitchFamily="34" charset="0"/>
              </a:rPr>
            </a:br>
            <a:r>
              <a:rPr lang="en-US" sz="1800" dirty="0">
                <a:solidFill>
                  <a:schemeClr val="bg1"/>
                </a:solidFill>
                <a:latin typeface="Trebuchet MS" panose="020B0603020202020204" pitchFamily="34" charset="0"/>
              </a:rPr>
              <a:t>The cement and water reaction will produce two primary hydration products: Calcium Silica Hydrate (CSH) and Calcium Hydroxide (</a:t>
            </a:r>
            <a:r>
              <a:rPr lang="en-US" sz="1800" dirty="0" err="1">
                <a:solidFill>
                  <a:schemeClr val="bg1"/>
                </a:solidFill>
                <a:latin typeface="Trebuchet MS" panose="020B0603020202020204" pitchFamily="34" charset="0"/>
              </a:rPr>
              <a:t>CaOH</a:t>
            </a:r>
            <a:r>
              <a:rPr lang="en-US" sz="1800" dirty="0">
                <a:solidFill>
                  <a:schemeClr val="bg1"/>
                </a:solidFill>
                <a:latin typeface="Trebuchet MS" panose="020B0603020202020204" pitchFamily="34" charset="0"/>
              </a:rPr>
              <a:t>).  The CSH is referred to as the glue.</a:t>
            </a:r>
          </a:p>
        </p:txBody>
      </p:sp>
    </p:spTree>
    <p:extLst>
      <p:ext uri="{BB962C8B-B14F-4D97-AF65-F5344CB8AC3E}">
        <p14:creationId xmlns:p14="http://schemas.microsoft.com/office/powerpoint/2010/main" val="2042577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22" presetClass="entr" presetSubtype="8"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14"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Rectangle 2"/>
          <p:cNvSpPr>
            <a:spLocks noGrp="1" noChangeArrowheads="1"/>
          </p:cNvSpPr>
          <p:nvPr>
            <p:ph type="title" idx="4294967295"/>
          </p:nvPr>
        </p:nvSpPr>
        <p:spPr>
          <a:xfrm>
            <a:off x="258602" y="87252"/>
            <a:ext cx="8267563" cy="1234341"/>
          </a:xfrm>
          <a:noFill/>
        </p:spPr>
        <p:txBody>
          <a:bodyPr>
            <a:noAutofit/>
          </a:bodyPr>
          <a:lstStyle/>
          <a:p>
            <a:pPr eaLnBrk="1" hangingPunct="1">
              <a:defRPr/>
            </a:pPr>
            <a:r>
              <a:rPr lang="en-US" sz="4800" dirty="0">
                <a:latin typeface="Trebuchet MS" panose="020B0603020202020204" pitchFamily="34" charset="0"/>
                <a:cs typeface="Arial" panose="020B0604020202020204" pitchFamily="34" charset="0"/>
              </a:rPr>
              <a:t>Effect of the Slag Cement Reaction</a:t>
            </a:r>
          </a:p>
        </p:txBody>
      </p:sp>
      <p:grpSp>
        <p:nvGrpSpPr>
          <p:cNvPr id="109" name="Group 133">
            <a:extLst>
              <a:ext uri="{FF2B5EF4-FFF2-40B4-BE49-F238E27FC236}">
                <a16:creationId xmlns:a16="http://schemas.microsoft.com/office/drawing/2014/main" id="{549A1A9A-C250-4E68-BB07-E860BF83F38B}"/>
              </a:ext>
            </a:extLst>
          </p:cNvPr>
          <p:cNvGrpSpPr>
            <a:grpSpLocks/>
          </p:cNvGrpSpPr>
          <p:nvPr/>
        </p:nvGrpSpPr>
        <p:grpSpPr bwMode="auto">
          <a:xfrm>
            <a:off x="4944765" y="1543050"/>
            <a:ext cx="4173538" cy="3771900"/>
            <a:chOff x="3024" y="1200"/>
            <a:chExt cx="2629" cy="2376"/>
          </a:xfrm>
        </p:grpSpPr>
        <p:sp>
          <p:nvSpPr>
            <p:cNvPr id="110" name="Freeform 32">
              <a:extLst>
                <a:ext uri="{FF2B5EF4-FFF2-40B4-BE49-F238E27FC236}">
                  <a16:creationId xmlns:a16="http://schemas.microsoft.com/office/drawing/2014/main" id="{55D4446C-E620-49F2-8EEB-8E20A4D0E2EB}"/>
                </a:ext>
              </a:extLst>
            </p:cNvPr>
            <p:cNvSpPr>
              <a:spLocks/>
            </p:cNvSpPr>
            <p:nvPr/>
          </p:nvSpPr>
          <p:spPr bwMode="auto">
            <a:xfrm>
              <a:off x="3497" y="1200"/>
              <a:ext cx="1735" cy="1315"/>
            </a:xfrm>
            <a:custGeom>
              <a:avLst/>
              <a:gdLst>
                <a:gd name="T0" fmla="*/ 545 w 1735"/>
                <a:gd name="T1" fmla="*/ 226 h 1315"/>
                <a:gd name="T2" fmla="*/ 293 w 1735"/>
                <a:gd name="T3" fmla="*/ 250 h 1315"/>
                <a:gd name="T4" fmla="*/ 149 w 1735"/>
                <a:gd name="T5" fmla="*/ 298 h 1315"/>
                <a:gd name="T6" fmla="*/ 89 w 1735"/>
                <a:gd name="T7" fmla="*/ 418 h 1315"/>
                <a:gd name="T8" fmla="*/ 5 w 1735"/>
                <a:gd name="T9" fmla="*/ 838 h 1315"/>
                <a:gd name="T10" fmla="*/ 29 w 1735"/>
                <a:gd name="T11" fmla="*/ 1018 h 1315"/>
                <a:gd name="T12" fmla="*/ 305 w 1735"/>
                <a:gd name="T13" fmla="*/ 1246 h 1315"/>
                <a:gd name="T14" fmla="*/ 557 w 1735"/>
                <a:gd name="T15" fmla="*/ 1270 h 1315"/>
                <a:gd name="T16" fmla="*/ 1049 w 1735"/>
                <a:gd name="T17" fmla="*/ 1258 h 1315"/>
                <a:gd name="T18" fmla="*/ 1109 w 1735"/>
                <a:gd name="T19" fmla="*/ 1210 h 1315"/>
                <a:gd name="T20" fmla="*/ 1205 w 1735"/>
                <a:gd name="T21" fmla="*/ 1162 h 1315"/>
                <a:gd name="T22" fmla="*/ 1337 w 1735"/>
                <a:gd name="T23" fmla="*/ 1114 h 1315"/>
                <a:gd name="T24" fmla="*/ 1637 w 1735"/>
                <a:gd name="T25" fmla="*/ 1018 h 1315"/>
                <a:gd name="T26" fmla="*/ 1625 w 1735"/>
                <a:gd name="T27" fmla="*/ 850 h 1315"/>
                <a:gd name="T28" fmla="*/ 1565 w 1735"/>
                <a:gd name="T29" fmla="*/ 358 h 1315"/>
                <a:gd name="T30" fmla="*/ 1481 w 1735"/>
                <a:gd name="T31" fmla="*/ 166 h 1315"/>
                <a:gd name="T32" fmla="*/ 1445 w 1735"/>
                <a:gd name="T33" fmla="*/ 106 h 1315"/>
                <a:gd name="T34" fmla="*/ 1337 w 1735"/>
                <a:gd name="T35" fmla="*/ 70 h 1315"/>
                <a:gd name="T36" fmla="*/ 1241 w 1735"/>
                <a:gd name="T37" fmla="*/ 46 h 1315"/>
                <a:gd name="T38" fmla="*/ 545 w 1735"/>
                <a:gd name="T39" fmla="*/ 166 h 1315"/>
                <a:gd name="T40" fmla="*/ 533 w 1735"/>
                <a:gd name="T41" fmla="*/ 202 h 1315"/>
                <a:gd name="T42" fmla="*/ 545 w 1735"/>
                <a:gd name="T43" fmla="*/ 226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35" h="1315">
                  <a:moveTo>
                    <a:pt x="545" y="226"/>
                  </a:moveTo>
                  <a:cubicBezTo>
                    <a:pt x="461" y="234"/>
                    <a:pt x="376" y="237"/>
                    <a:pt x="293" y="250"/>
                  </a:cubicBezTo>
                  <a:cubicBezTo>
                    <a:pt x="250" y="257"/>
                    <a:pt x="194" y="287"/>
                    <a:pt x="149" y="298"/>
                  </a:cubicBezTo>
                  <a:cubicBezTo>
                    <a:pt x="131" y="339"/>
                    <a:pt x="105" y="376"/>
                    <a:pt x="89" y="418"/>
                  </a:cubicBezTo>
                  <a:cubicBezTo>
                    <a:pt x="39" y="551"/>
                    <a:pt x="50" y="702"/>
                    <a:pt x="5" y="838"/>
                  </a:cubicBezTo>
                  <a:cubicBezTo>
                    <a:pt x="10" y="898"/>
                    <a:pt x="0" y="965"/>
                    <a:pt x="29" y="1018"/>
                  </a:cubicBezTo>
                  <a:cubicBezTo>
                    <a:pt x="87" y="1122"/>
                    <a:pt x="193" y="1209"/>
                    <a:pt x="305" y="1246"/>
                  </a:cubicBezTo>
                  <a:cubicBezTo>
                    <a:pt x="367" y="1267"/>
                    <a:pt x="535" y="1269"/>
                    <a:pt x="557" y="1270"/>
                  </a:cubicBezTo>
                  <a:cubicBezTo>
                    <a:pt x="758" y="1315"/>
                    <a:pt x="845" y="1306"/>
                    <a:pt x="1049" y="1258"/>
                  </a:cubicBezTo>
                  <a:cubicBezTo>
                    <a:pt x="1103" y="1177"/>
                    <a:pt x="1039" y="1256"/>
                    <a:pt x="1109" y="1210"/>
                  </a:cubicBezTo>
                  <a:cubicBezTo>
                    <a:pt x="1195" y="1152"/>
                    <a:pt x="1085" y="1186"/>
                    <a:pt x="1205" y="1162"/>
                  </a:cubicBezTo>
                  <a:cubicBezTo>
                    <a:pt x="1268" y="1120"/>
                    <a:pt x="1227" y="1141"/>
                    <a:pt x="1337" y="1114"/>
                  </a:cubicBezTo>
                  <a:cubicBezTo>
                    <a:pt x="1440" y="1088"/>
                    <a:pt x="1533" y="1039"/>
                    <a:pt x="1637" y="1018"/>
                  </a:cubicBezTo>
                  <a:cubicBezTo>
                    <a:pt x="1633" y="962"/>
                    <a:pt x="1627" y="906"/>
                    <a:pt x="1625" y="850"/>
                  </a:cubicBezTo>
                  <a:cubicBezTo>
                    <a:pt x="1607" y="370"/>
                    <a:pt x="1735" y="486"/>
                    <a:pt x="1565" y="358"/>
                  </a:cubicBezTo>
                  <a:cubicBezTo>
                    <a:pt x="1551" y="262"/>
                    <a:pt x="1533" y="244"/>
                    <a:pt x="1481" y="166"/>
                  </a:cubicBezTo>
                  <a:cubicBezTo>
                    <a:pt x="1468" y="147"/>
                    <a:pt x="1464" y="119"/>
                    <a:pt x="1445" y="106"/>
                  </a:cubicBezTo>
                  <a:cubicBezTo>
                    <a:pt x="1413" y="85"/>
                    <a:pt x="1373" y="81"/>
                    <a:pt x="1337" y="70"/>
                  </a:cubicBezTo>
                  <a:cubicBezTo>
                    <a:pt x="1305" y="61"/>
                    <a:pt x="1241" y="46"/>
                    <a:pt x="1241" y="46"/>
                  </a:cubicBezTo>
                  <a:cubicBezTo>
                    <a:pt x="776" y="57"/>
                    <a:pt x="821" y="0"/>
                    <a:pt x="545" y="166"/>
                  </a:cubicBezTo>
                  <a:cubicBezTo>
                    <a:pt x="541" y="178"/>
                    <a:pt x="539" y="191"/>
                    <a:pt x="533" y="202"/>
                  </a:cubicBezTo>
                  <a:cubicBezTo>
                    <a:pt x="511" y="245"/>
                    <a:pt x="487" y="245"/>
                    <a:pt x="545" y="226"/>
                  </a:cubicBezTo>
                  <a:close/>
                </a:path>
              </a:pathLst>
            </a:custGeom>
            <a:solidFill>
              <a:srgbClr val="996600"/>
            </a:solidFill>
            <a:ln w="28575" cap="flat" cmpd="sng">
              <a:solidFill>
                <a:srgbClr val="9966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11" name="Freeform 34">
              <a:extLst>
                <a:ext uri="{FF2B5EF4-FFF2-40B4-BE49-F238E27FC236}">
                  <a16:creationId xmlns:a16="http://schemas.microsoft.com/office/drawing/2014/main" id="{A9E0AA9A-E681-490E-997F-DCB860C92F50}"/>
                </a:ext>
              </a:extLst>
            </p:cNvPr>
            <p:cNvSpPr>
              <a:spLocks/>
            </p:cNvSpPr>
            <p:nvPr/>
          </p:nvSpPr>
          <p:spPr bwMode="auto">
            <a:xfrm>
              <a:off x="4113" y="3024"/>
              <a:ext cx="321" cy="276"/>
            </a:xfrm>
            <a:custGeom>
              <a:avLst/>
              <a:gdLst>
                <a:gd name="T0" fmla="*/ 207 w 321"/>
                <a:gd name="T1" fmla="*/ 0 h 276"/>
                <a:gd name="T2" fmla="*/ 63 w 321"/>
                <a:gd name="T3" fmla="*/ 252 h 276"/>
                <a:gd name="T4" fmla="*/ 111 w 321"/>
                <a:gd name="T5" fmla="*/ 276 h 276"/>
                <a:gd name="T6" fmla="*/ 303 w 321"/>
                <a:gd name="T7" fmla="*/ 204 h 276"/>
                <a:gd name="T8" fmla="*/ 315 w 321"/>
                <a:gd name="T9" fmla="*/ 120 h 276"/>
                <a:gd name="T10" fmla="*/ 207 w 321"/>
                <a:gd name="T11" fmla="*/ 0 h 276"/>
              </a:gdLst>
              <a:ahLst/>
              <a:cxnLst>
                <a:cxn ang="0">
                  <a:pos x="T0" y="T1"/>
                </a:cxn>
                <a:cxn ang="0">
                  <a:pos x="T2" y="T3"/>
                </a:cxn>
                <a:cxn ang="0">
                  <a:pos x="T4" y="T5"/>
                </a:cxn>
                <a:cxn ang="0">
                  <a:pos x="T6" y="T7"/>
                </a:cxn>
                <a:cxn ang="0">
                  <a:pos x="T8" y="T9"/>
                </a:cxn>
                <a:cxn ang="0">
                  <a:pos x="T10" y="T11"/>
                </a:cxn>
              </a:cxnLst>
              <a:rect l="0" t="0" r="r" b="b"/>
              <a:pathLst>
                <a:path w="321" h="276">
                  <a:moveTo>
                    <a:pt x="207" y="0"/>
                  </a:moveTo>
                  <a:cubicBezTo>
                    <a:pt x="60" y="61"/>
                    <a:pt x="0" y="64"/>
                    <a:pt x="63" y="252"/>
                  </a:cubicBezTo>
                  <a:cubicBezTo>
                    <a:pt x="69" y="269"/>
                    <a:pt x="95" y="268"/>
                    <a:pt x="111" y="276"/>
                  </a:cubicBezTo>
                  <a:cubicBezTo>
                    <a:pt x="236" y="262"/>
                    <a:pt x="213" y="264"/>
                    <a:pt x="303" y="204"/>
                  </a:cubicBezTo>
                  <a:cubicBezTo>
                    <a:pt x="307" y="176"/>
                    <a:pt x="321" y="148"/>
                    <a:pt x="315" y="120"/>
                  </a:cubicBezTo>
                  <a:cubicBezTo>
                    <a:pt x="301" y="59"/>
                    <a:pt x="246" y="39"/>
                    <a:pt x="207" y="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12" name="Freeform 35">
              <a:extLst>
                <a:ext uri="{FF2B5EF4-FFF2-40B4-BE49-F238E27FC236}">
                  <a16:creationId xmlns:a16="http://schemas.microsoft.com/office/drawing/2014/main" id="{AF9F3CBD-A6D7-42D7-9C17-3D8AC014B11C}"/>
                </a:ext>
              </a:extLst>
            </p:cNvPr>
            <p:cNvSpPr>
              <a:spLocks/>
            </p:cNvSpPr>
            <p:nvPr/>
          </p:nvSpPr>
          <p:spPr bwMode="auto">
            <a:xfrm>
              <a:off x="3921" y="2544"/>
              <a:ext cx="273" cy="192"/>
            </a:xfrm>
            <a:custGeom>
              <a:avLst/>
              <a:gdLst>
                <a:gd name="T0" fmla="*/ 207 w 321"/>
                <a:gd name="T1" fmla="*/ 0 h 276"/>
                <a:gd name="T2" fmla="*/ 63 w 321"/>
                <a:gd name="T3" fmla="*/ 252 h 276"/>
                <a:gd name="T4" fmla="*/ 111 w 321"/>
                <a:gd name="T5" fmla="*/ 276 h 276"/>
                <a:gd name="T6" fmla="*/ 303 w 321"/>
                <a:gd name="T7" fmla="*/ 204 h 276"/>
                <a:gd name="T8" fmla="*/ 315 w 321"/>
                <a:gd name="T9" fmla="*/ 120 h 276"/>
                <a:gd name="T10" fmla="*/ 207 w 321"/>
                <a:gd name="T11" fmla="*/ 0 h 276"/>
              </a:gdLst>
              <a:ahLst/>
              <a:cxnLst>
                <a:cxn ang="0">
                  <a:pos x="T0" y="T1"/>
                </a:cxn>
                <a:cxn ang="0">
                  <a:pos x="T2" y="T3"/>
                </a:cxn>
                <a:cxn ang="0">
                  <a:pos x="T4" y="T5"/>
                </a:cxn>
                <a:cxn ang="0">
                  <a:pos x="T6" y="T7"/>
                </a:cxn>
                <a:cxn ang="0">
                  <a:pos x="T8" y="T9"/>
                </a:cxn>
                <a:cxn ang="0">
                  <a:pos x="T10" y="T11"/>
                </a:cxn>
              </a:cxnLst>
              <a:rect l="0" t="0" r="r" b="b"/>
              <a:pathLst>
                <a:path w="321" h="276">
                  <a:moveTo>
                    <a:pt x="207" y="0"/>
                  </a:moveTo>
                  <a:cubicBezTo>
                    <a:pt x="60" y="61"/>
                    <a:pt x="0" y="64"/>
                    <a:pt x="63" y="252"/>
                  </a:cubicBezTo>
                  <a:cubicBezTo>
                    <a:pt x="69" y="269"/>
                    <a:pt x="95" y="268"/>
                    <a:pt x="111" y="276"/>
                  </a:cubicBezTo>
                  <a:cubicBezTo>
                    <a:pt x="236" y="262"/>
                    <a:pt x="213" y="264"/>
                    <a:pt x="303" y="204"/>
                  </a:cubicBezTo>
                  <a:cubicBezTo>
                    <a:pt x="307" y="176"/>
                    <a:pt x="321" y="148"/>
                    <a:pt x="315" y="120"/>
                  </a:cubicBezTo>
                  <a:cubicBezTo>
                    <a:pt x="301" y="59"/>
                    <a:pt x="246" y="39"/>
                    <a:pt x="207" y="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13" name="Freeform 38">
              <a:extLst>
                <a:ext uri="{FF2B5EF4-FFF2-40B4-BE49-F238E27FC236}">
                  <a16:creationId xmlns:a16="http://schemas.microsoft.com/office/drawing/2014/main" id="{9464AD84-0E72-481E-8F75-8A678EE84725}"/>
                </a:ext>
              </a:extLst>
            </p:cNvPr>
            <p:cNvSpPr>
              <a:spLocks/>
            </p:cNvSpPr>
            <p:nvPr/>
          </p:nvSpPr>
          <p:spPr bwMode="auto">
            <a:xfrm>
              <a:off x="4497" y="2400"/>
              <a:ext cx="321" cy="276"/>
            </a:xfrm>
            <a:custGeom>
              <a:avLst/>
              <a:gdLst>
                <a:gd name="T0" fmla="*/ 207 w 321"/>
                <a:gd name="T1" fmla="*/ 0 h 276"/>
                <a:gd name="T2" fmla="*/ 63 w 321"/>
                <a:gd name="T3" fmla="*/ 252 h 276"/>
                <a:gd name="T4" fmla="*/ 111 w 321"/>
                <a:gd name="T5" fmla="*/ 276 h 276"/>
                <a:gd name="T6" fmla="*/ 303 w 321"/>
                <a:gd name="T7" fmla="*/ 204 h 276"/>
                <a:gd name="T8" fmla="*/ 315 w 321"/>
                <a:gd name="T9" fmla="*/ 120 h 276"/>
                <a:gd name="T10" fmla="*/ 207 w 321"/>
                <a:gd name="T11" fmla="*/ 0 h 276"/>
              </a:gdLst>
              <a:ahLst/>
              <a:cxnLst>
                <a:cxn ang="0">
                  <a:pos x="T0" y="T1"/>
                </a:cxn>
                <a:cxn ang="0">
                  <a:pos x="T2" y="T3"/>
                </a:cxn>
                <a:cxn ang="0">
                  <a:pos x="T4" y="T5"/>
                </a:cxn>
                <a:cxn ang="0">
                  <a:pos x="T6" y="T7"/>
                </a:cxn>
                <a:cxn ang="0">
                  <a:pos x="T8" y="T9"/>
                </a:cxn>
                <a:cxn ang="0">
                  <a:pos x="T10" y="T11"/>
                </a:cxn>
              </a:cxnLst>
              <a:rect l="0" t="0" r="r" b="b"/>
              <a:pathLst>
                <a:path w="321" h="276">
                  <a:moveTo>
                    <a:pt x="207" y="0"/>
                  </a:moveTo>
                  <a:cubicBezTo>
                    <a:pt x="60" y="61"/>
                    <a:pt x="0" y="64"/>
                    <a:pt x="63" y="252"/>
                  </a:cubicBezTo>
                  <a:cubicBezTo>
                    <a:pt x="69" y="269"/>
                    <a:pt x="95" y="268"/>
                    <a:pt x="111" y="276"/>
                  </a:cubicBezTo>
                  <a:cubicBezTo>
                    <a:pt x="236" y="262"/>
                    <a:pt x="213" y="264"/>
                    <a:pt x="303" y="204"/>
                  </a:cubicBezTo>
                  <a:cubicBezTo>
                    <a:pt x="307" y="176"/>
                    <a:pt x="321" y="148"/>
                    <a:pt x="315" y="120"/>
                  </a:cubicBezTo>
                  <a:cubicBezTo>
                    <a:pt x="301" y="59"/>
                    <a:pt x="246" y="39"/>
                    <a:pt x="207" y="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14" name="Freeform 39">
              <a:extLst>
                <a:ext uri="{FF2B5EF4-FFF2-40B4-BE49-F238E27FC236}">
                  <a16:creationId xmlns:a16="http://schemas.microsoft.com/office/drawing/2014/main" id="{1FFB538E-AC94-4398-8CDA-DDA027A809DC}"/>
                </a:ext>
              </a:extLst>
            </p:cNvPr>
            <p:cNvSpPr>
              <a:spLocks/>
            </p:cNvSpPr>
            <p:nvPr/>
          </p:nvSpPr>
          <p:spPr bwMode="auto">
            <a:xfrm>
              <a:off x="4302" y="2784"/>
              <a:ext cx="321" cy="276"/>
            </a:xfrm>
            <a:custGeom>
              <a:avLst/>
              <a:gdLst>
                <a:gd name="T0" fmla="*/ 207 w 321"/>
                <a:gd name="T1" fmla="*/ 0 h 276"/>
                <a:gd name="T2" fmla="*/ 63 w 321"/>
                <a:gd name="T3" fmla="*/ 252 h 276"/>
                <a:gd name="T4" fmla="*/ 111 w 321"/>
                <a:gd name="T5" fmla="*/ 276 h 276"/>
                <a:gd name="T6" fmla="*/ 303 w 321"/>
                <a:gd name="T7" fmla="*/ 204 h 276"/>
                <a:gd name="T8" fmla="*/ 315 w 321"/>
                <a:gd name="T9" fmla="*/ 120 h 276"/>
                <a:gd name="T10" fmla="*/ 207 w 321"/>
                <a:gd name="T11" fmla="*/ 0 h 276"/>
              </a:gdLst>
              <a:ahLst/>
              <a:cxnLst>
                <a:cxn ang="0">
                  <a:pos x="T0" y="T1"/>
                </a:cxn>
                <a:cxn ang="0">
                  <a:pos x="T2" y="T3"/>
                </a:cxn>
                <a:cxn ang="0">
                  <a:pos x="T4" y="T5"/>
                </a:cxn>
                <a:cxn ang="0">
                  <a:pos x="T6" y="T7"/>
                </a:cxn>
                <a:cxn ang="0">
                  <a:pos x="T8" y="T9"/>
                </a:cxn>
                <a:cxn ang="0">
                  <a:pos x="T10" y="T11"/>
                </a:cxn>
              </a:cxnLst>
              <a:rect l="0" t="0" r="r" b="b"/>
              <a:pathLst>
                <a:path w="321" h="276">
                  <a:moveTo>
                    <a:pt x="207" y="0"/>
                  </a:moveTo>
                  <a:cubicBezTo>
                    <a:pt x="60" y="61"/>
                    <a:pt x="0" y="64"/>
                    <a:pt x="63" y="252"/>
                  </a:cubicBezTo>
                  <a:cubicBezTo>
                    <a:pt x="69" y="269"/>
                    <a:pt x="95" y="268"/>
                    <a:pt x="111" y="276"/>
                  </a:cubicBezTo>
                  <a:cubicBezTo>
                    <a:pt x="236" y="262"/>
                    <a:pt x="213" y="264"/>
                    <a:pt x="303" y="204"/>
                  </a:cubicBezTo>
                  <a:cubicBezTo>
                    <a:pt x="307" y="176"/>
                    <a:pt x="321" y="148"/>
                    <a:pt x="315" y="120"/>
                  </a:cubicBezTo>
                  <a:cubicBezTo>
                    <a:pt x="301" y="59"/>
                    <a:pt x="246" y="39"/>
                    <a:pt x="207" y="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15" name="Freeform 41">
              <a:extLst>
                <a:ext uri="{FF2B5EF4-FFF2-40B4-BE49-F238E27FC236}">
                  <a16:creationId xmlns:a16="http://schemas.microsoft.com/office/drawing/2014/main" id="{A7A65295-56B2-4461-8E4F-51DFCB1033E9}"/>
                </a:ext>
              </a:extLst>
            </p:cNvPr>
            <p:cNvSpPr>
              <a:spLocks/>
            </p:cNvSpPr>
            <p:nvPr/>
          </p:nvSpPr>
          <p:spPr bwMode="auto">
            <a:xfrm>
              <a:off x="3873" y="2832"/>
              <a:ext cx="436" cy="300"/>
            </a:xfrm>
            <a:custGeom>
              <a:avLst/>
              <a:gdLst>
                <a:gd name="T0" fmla="*/ 216 w 436"/>
                <a:gd name="T1" fmla="*/ 0 h 300"/>
                <a:gd name="T2" fmla="*/ 24 w 436"/>
                <a:gd name="T3" fmla="*/ 96 h 300"/>
                <a:gd name="T4" fmla="*/ 0 w 436"/>
                <a:gd name="T5" fmla="*/ 180 h 300"/>
                <a:gd name="T6" fmla="*/ 120 w 436"/>
                <a:gd name="T7" fmla="*/ 300 h 300"/>
                <a:gd name="T8" fmla="*/ 300 w 436"/>
                <a:gd name="T9" fmla="*/ 240 h 300"/>
                <a:gd name="T10" fmla="*/ 372 w 436"/>
                <a:gd name="T11" fmla="*/ 168 h 300"/>
                <a:gd name="T12" fmla="*/ 216 w 436"/>
                <a:gd name="T13" fmla="*/ 0 h 300"/>
              </a:gdLst>
              <a:ahLst/>
              <a:cxnLst>
                <a:cxn ang="0">
                  <a:pos x="T0" y="T1"/>
                </a:cxn>
                <a:cxn ang="0">
                  <a:pos x="T2" y="T3"/>
                </a:cxn>
                <a:cxn ang="0">
                  <a:pos x="T4" y="T5"/>
                </a:cxn>
                <a:cxn ang="0">
                  <a:pos x="T6" y="T7"/>
                </a:cxn>
                <a:cxn ang="0">
                  <a:pos x="T8" y="T9"/>
                </a:cxn>
                <a:cxn ang="0">
                  <a:pos x="T10" y="T11"/>
                </a:cxn>
                <a:cxn ang="0">
                  <a:pos x="T12" y="T13"/>
                </a:cxn>
              </a:cxnLst>
              <a:rect l="0" t="0" r="r" b="b"/>
              <a:pathLst>
                <a:path w="436" h="300">
                  <a:moveTo>
                    <a:pt x="216" y="0"/>
                  </a:moveTo>
                  <a:cubicBezTo>
                    <a:pt x="156" y="40"/>
                    <a:pt x="78" y="49"/>
                    <a:pt x="24" y="96"/>
                  </a:cubicBezTo>
                  <a:cubicBezTo>
                    <a:pt x="2" y="115"/>
                    <a:pt x="8" y="152"/>
                    <a:pt x="0" y="180"/>
                  </a:cubicBezTo>
                  <a:cubicBezTo>
                    <a:pt x="28" y="263"/>
                    <a:pt x="37" y="272"/>
                    <a:pt x="120" y="300"/>
                  </a:cubicBezTo>
                  <a:cubicBezTo>
                    <a:pt x="182" y="284"/>
                    <a:pt x="241" y="264"/>
                    <a:pt x="300" y="240"/>
                  </a:cubicBezTo>
                  <a:cubicBezTo>
                    <a:pt x="324" y="216"/>
                    <a:pt x="356" y="198"/>
                    <a:pt x="372" y="168"/>
                  </a:cubicBezTo>
                  <a:cubicBezTo>
                    <a:pt x="436" y="49"/>
                    <a:pt x="305" y="0"/>
                    <a:pt x="216" y="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16" name="Freeform 44">
              <a:extLst>
                <a:ext uri="{FF2B5EF4-FFF2-40B4-BE49-F238E27FC236}">
                  <a16:creationId xmlns:a16="http://schemas.microsoft.com/office/drawing/2014/main" id="{7E075BE5-73C9-4BE5-B7CE-A60564467F70}"/>
                </a:ext>
              </a:extLst>
            </p:cNvPr>
            <p:cNvSpPr>
              <a:spLocks/>
            </p:cNvSpPr>
            <p:nvPr/>
          </p:nvSpPr>
          <p:spPr bwMode="auto">
            <a:xfrm>
              <a:off x="4593" y="2928"/>
              <a:ext cx="436" cy="300"/>
            </a:xfrm>
            <a:custGeom>
              <a:avLst/>
              <a:gdLst>
                <a:gd name="T0" fmla="*/ 216 w 436"/>
                <a:gd name="T1" fmla="*/ 0 h 300"/>
                <a:gd name="T2" fmla="*/ 24 w 436"/>
                <a:gd name="T3" fmla="*/ 96 h 300"/>
                <a:gd name="T4" fmla="*/ 0 w 436"/>
                <a:gd name="T5" fmla="*/ 180 h 300"/>
                <a:gd name="T6" fmla="*/ 120 w 436"/>
                <a:gd name="T7" fmla="*/ 300 h 300"/>
                <a:gd name="T8" fmla="*/ 300 w 436"/>
                <a:gd name="T9" fmla="*/ 240 h 300"/>
                <a:gd name="T10" fmla="*/ 372 w 436"/>
                <a:gd name="T11" fmla="*/ 168 h 300"/>
                <a:gd name="T12" fmla="*/ 216 w 436"/>
                <a:gd name="T13" fmla="*/ 0 h 300"/>
              </a:gdLst>
              <a:ahLst/>
              <a:cxnLst>
                <a:cxn ang="0">
                  <a:pos x="T0" y="T1"/>
                </a:cxn>
                <a:cxn ang="0">
                  <a:pos x="T2" y="T3"/>
                </a:cxn>
                <a:cxn ang="0">
                  <a:pos x="T4" y="T5"/>
                </a:cxn>
                <a:cxn ang="0">
                  <a:pos x="T6" y="T7"/>
                </a:cxn>
                <a:cxn ang="0">
                  <a:pos x="T8" y="T9"/>
                </a:cxn>
                <a:cxn ang="0">
                  <a:pos x="T10" y="T11"/>
                </a:cxn>
                <a:cxn ang="0">
                  <a:pos x="T12" y="T13"/>
                </a:cxn>
              </a:cxnLst>
              <a:rect l="0" t="0" r="r" b="b"/>
              <a:pathLst>
                <a:path w="436" h="300">
                  <a:moveTo>
                    <a:pt x="216" y="0"/>
                  </a:moveTo>
                  <a:cubicBezTo>
                    <a:pt x="156" y="40"/>
                    <a:pt x="78" y="49"/>
                    <a:pt x="24" y="96"/>
                  </a:cubicBezTo>
                  <a:cubicBezTo>
                    <a:pt x="2" y="115"/>
                    <a:pt x="8" y="152"/>
                    <a:pt x="0" y="180"/>
                  </a:cubicBezTo>
                  <a:cubicBezTo>
                    <a:pt x="28" y="263"/>
                    <a:pt x="37" y="272"/>
                    <a:pt x="120" y="300"/>
                  </a:cubicBezTo>
                  <a:cubicBezTo>
                    <a:pt x="182" y="284"/>
                    <a:pt x="241" y="264"/>
                    <a:pt x="300" y="240"/>
                  </a:cubicBezTo>
                  <a:cubicBezTo>
                    <a:pt x="324" y="216"/>
                    <a:pt x="356" y="198"/>
                    <a:pt x="372" y="168"/>
                  </a:cubicBezTo>
                  <a:cubicBezTo>
                    <a:pt x="436" y="49"/>
                    <a:pt x="305" y="0"/>
                    <a:pt x="216" y="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17" name="Freeform 45">
              <a:extLst>
                <a:ext uri="{FF2B5EF4-FFF2-40B4-BE49-F238E27FC236}">
                  <a16:creationId xmlns:a16="http://schemas.microsoft.com/office/drawing/2014/main" id="{22760E63-3BAF-4AF9-980D-A5D18BB74DE1}"/>
                </a:ext>
              </a:extLst>
            </p:cNvPr>
            <p:cNvSpPr>
              <a:spLocks/>
            </p:cNvSpPr>
            <p:nvPr/>
          </p:nvSpPr>
          <p:spPr bwMode="auto">
            <a:xfrm>
              <a:off x="3201" y="2976"/>
              <a:ext cx="436" cy="300"/>
            </a:xfrm>
            <a:custGeom>
              <a:avLst/>
              <a:gdLst>
                <a:gd name="T0" fmla="*/ 216 w 436"/>
                <a:gd name="T1" fmla="*/ 0 h 300"/>
                <a:gd name="T2" fmla="*/ 24 w 436"/>
                <a:gd name="T3" fmla="*/ 96 h 300"/>
                <a:gd name="T4" fmla="*/ 0 w 436"/>
                <a:gd name="T5" fmla="*/ 180 h 300"/>
                <a:gd name="T6" fmla="*/ 120 w 436"/>
                <a:gd name="T7" fmla="*/ 300 h 300"/>
                <a:gd name="T8" fmla="*/ 300 w 436"/>
                <a:gd name="T9" fmla="*/ 240 h 300"/>
                <a:gd name="T10" fmla="*/ 372 w 436"/>
                <a:gd name="T11" fmla="*/ 168 h 300"/>
                <a:gd name="T12" fmla="*/ 216 w 436"/>
                <a:gd name="T13" fmla="*/ 0 h 300"/>
              </a:gdLst>
              <a:ahLst/>
              <a:cxnLst>
                <a:cxn ang="0">
                  <a:pos x="T0" y="T1"/>
                </a:cxn>
                <a:cxn ang="0">
                  <a:pos x="T2" y="T3"/>
                </a:cxn>
                <a:cxn ang="0">
                  <a:pos x="T4" y="T5"/>
                </a:cxn>
                <a:cxn ang="0">
                  <a:pos x="T6" y="T7"/>
                </a:cxn>
                <a:cxn ang="0">
                  <a:pos x="T8" y="T9"/>
                </a:cxn>
                <a:cxn ang="0">
                  <a:pos x="T10" y="T11"/>
                </a:cxn>
                <a:cxn ang="0">
                  <a:pos x="T12" y="T13"/>
                </a:cxn>
              </a:cxnLst>
              <a:rect l="0" t="0" r="r" b="b"/>
              <a:pathLst>
                <a:path w="436" h="300">
                  <a:moveTo>
                    <a:pt x="216" y="0"/>
                  </a:moveTo>
                  <a:cubicBezTo>
                    <a:pt x="156" y="40"/>
                    <a:pt x="78" y="49"/>
                    <a:pt x="24" y="96"/>
                  </a:cubicBezTo>
                  <a:cubicBezTo>
                    <a:pt x="2" y="115"/>
                    <a:pt x="8" y="152"/>
                    <a:pt x="0" y="180"/>
                  </a:cubicBezTo>
                  <a:cubicBezTo>
                    <a:pt x="28" y="263"/>
                    <a:pt x="37" y="272"/>
                    <a:pt x="120" y="300"/>
                  </a:cubicBezTo>
                  <a:cubicBezTo>
                    <a:pt x="182" y="284"/>
                    <a:pt x="241" y="264"/>
                    <a:pt x="300" y="240"/>
                  </a:cubicBezTo>
                  <a:cubicBezTo>
                    <a:pt x="324" y="216"/>
                    <a:pt x="356" y="198"/>
                    <a:pt x="372" y="168"/>
                  </a:cubicBezTo>
                  <a:cubicBezTo>
                    <a:pt x="436" y="49"/>
                    <a:pt x="305" y="0"/>
                    <a:pt x="216" y="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18" name="Freeform 46">
              <a:extLst>
                <a:ext uri="{FF2B5EF4-FFF2-40B4-BE49-F238E27FC236}">
                  <a16:creationId xmlns:a16="http://schemas.microsoft.com/office/drawing/2014/main" id="{C24A79BE-CB86-4CC1-B7C1-26633ED88CD1}"/>
                </a:ext>
              </a:extLst>
            </p:cNvPr>
            <p:cNvSpPr>
              <a:spLocks/>
            </p:cNvSpPr>
            <p:nvPr/>
          </p:nvSpPr>
          <p:spPr bwMode="auto">
            <a:xfrm>
              <a:off x="3297" y="2400"/>
              <a:ext cx="436" cy="300"/>
            </a:xfrm>
            <a:custGeom>
              <a:avLst/>
              <a:gdLst>
                <a:gd name="T0" fmla="*/ 216 w 436"/>
                <a:gd name="T1" fmla="*/ 0 h 300"/>
                <a:gd name="T2" fmla="*/ 24 w 436"/>
                <a:gd name="T3" fmla="*/ 96 h 300"/>
                <a:gd name="T4" fmla="*/ 0 w 436"/>
                <a:gd name="T5" fmla="*/ 180 h 300"/>
                <a:gd name="T6" fmla="*/ 120 w 436"/>
                <a:gd name="T7" fmla="*/ 300 h 300"/>
                <a:gd name="T8" fmla="*/ 300 w 436"/>
                <a:gd name="T9" fmla="*/ 240 h 300"/>
                <a:gd name="T10" fmla="*/ 372 w 436"/>
                <a:gd name="T11" fmla="*/ 168 h 300"/>
                <a:gd name="T12" fmla="*/ 216 w 436"/>
                <a:gd name="T13" fmla="*/ 0 h 300"/>
              </a:gdLst>
              <a:ahLst/>
              <a:cxnLst>
                <a:cxn ang="0">
                  <a:pos x="T0" y="T1"/>
                </a:cxn>
                <a:cxn ang="0">
                  <a:pos x="T2" y="T3"/>
                </a:cxn>
                <a:cxn ang="0">
                  <a:pos x="T4" y="T5"/>
                </a:cxn>
                <a:cxn ang="0">
                  <a:pos x="T6" y="T7"/>
                </a:cxn>
                <a:cxn ang="0">
                  <a:pos x="T8" y="T9"/>
                </a:cxn>
                <a:cxn ang="0">
                  <a:pos x="T10" y="T11"/>
                </a:cxn>
                <a:cxn ang="0">
                  <a:pos x="T12" y="T13"/>
                </a:cxn>
              </a:cxnLst>
              <a:rect l="0" t="0" r="r" b="b"/>
              <a:pathLst>
                <a:path w="436" h="300">
                  <a:moveTo>
                    <a:pt x="216" y="0"/>
                  </a:moveTo>
                  <a:cubicBezTo>
                    <a:pt x="156" y="40"/>
                    <a:pt x="78" y="49"/>
                    <a:pt x="24" y="96"/>
                  </a:cubicBezTo>
                  <a:cubicBezTo>
                    <a:pt x="2" y="115"/>
                    <a:pt x="8" y="152"/>
                    <a:pt x="0" y="180"/>
                  </a:cubicBezTo>
                  <a:cubicBezTo>
                    <a:pt x="28" y="263"/>
                    <a:pt x="37" y="272"/>
                    <a:pt x="120" y="300"/>
                  </a:cubicBezTo>
                  <a:cubicBezTo>
                    <a:pt x="182" y="284"/>
                    <a:pt x="241" y="264"/>
                    <a:pt x="300" y="240"/>
                  </a:cubicBezTo>
                  <a:cubicBezTo>
                    <a:pt x="324" y="216"/>
                    <a:pt x="356" y="198"/>
                    <a:pt x="372" y="168"/>
                  </a:cubicBezTo>
                  <a:cubicBezTo>
                    <a:pt x="436" y="49"/>
                    <a:pt x="305" y="0"/>
                    <a:pt x="216" y="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19" name="Freeform 48">
              <a:extLst>
                <a:ext uri="{FF2B5EF4-FFF2-40B4-BE49-F238E27FC236}">
                  <a16:creationId xmlns:a16="http://schemas.microsoft.com/office/drawing/2014/main" id="{F611715E-7141-44ED-A947-3AB99C2EF109}"/>
                </a:ext>
              </a:extLst>
            </p:cNvPr>
            <p:cNvSpPr>
              <a:spLocks/>
            </p:cNvSpPr>
            <p:nvPr/>
          </p:nvSpPr>
          <p:spPr bwMode="auto">
            <a:xfrm>
              <a:off x="5109" y="1956"/>
              <a:ext cx="361" cy="352"/>
            </a:xfrm>
            <a:custGeom>
              <a:avLst/>
              <a:gdLst>
                <a:gd name="T0" fmla="*/ 32 w 361"/>
                <a:gd name="T1" fmla="*/ 240 h 352"/>
                <a:gd name="T2" fmla="*/ 128 w 361"/>
                <a:gd name="T3" fmla="*/ 348 h 352"/>
                <a:gd name="T4" fmla="*/ 236 w 361"/>
                <a:gd name="T5" fmla="*/ 336 h 352"/>
                <a:gd name="T6" fmla="*/ 260 w 361"/>
                <a:gd name="T7" fmla="*/ 300 h 352"/>
                <a:gd name="T8" fmla="*/ 344 w 361"/>
                <a:gd name="T9" fmla="*/ 144 h 352"/>
                <a:gd name="T10" fmla="*/ 356 w 361"/>
                <a:gd name="T11" fmla="*/ 96 h 352"/>
                <a:gd name="T12" fmla="*/ 320 w 361"/>
                <a:gd name="T13" fmla="*/ 60 h 352"/>
                <a:gd name="T14" fmla="*/ 248 w 361"/>
                <a:gd name="T15" fmla="*/ 36 h 352"/>
                <a:gd name="T16" fmla="*/ 176 w 361"/>
                <a:gd name="T17" fmla="*/ 0 h 352"/>
                <a:gd name="T18" fmla="*/ 80 w 361"/>
                <a:gd name="T19" fmla="*/ 84 h 352"/>
                <a:gd name="T20" fmla="*/ 56 w 361"/>
                <a:gd name="T21" fmla="*/ 180 h 352"/>
                <a:gd name="T22" fmla="*/ 32 w 361"/>
                <a:gd name="T23" fmla="*/ 24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352">
                  <a:moveTo>
                    <a:pt x="32" y="240"/>
                  </a:moveTo>
                  <a:cubicBezTo>
                    <a:pt x="48" y="352"/>
                    <a:pt x="31" y="324"/>
                    <a:pt x="128" y="348"/>
                  </a:cubicBezTo>
                  <a:cubicBezTo>
                    <a:pt x="164" y="344"/>
                    <a:pt x="202" y="348"/>
                    <a:pt x="236" y="336"/>
                  </a:cubicBezTo>
                  <a:cubicBezTo>
                    <a:pt x="250" y="331"/>
                    <a:pt x="254" y="313"/>
                    <a:pt x="260" y="300"/>
                  </a:cubicBezTo>
                  <a:cubicBezTo>
                    <a:pt x="290" y="233"/>
                    <a:pt x="290" y="198"/>
                    <a:pt x="344" y="144"/>
                  </a:cubicBezTo>
                  <a:cubicBezTo>
                    <a:pt x="348" y="128"/>
                    <a:pt x="361" y="112"/>
                    <a:pt x="356" y="96"/>
                  </a:cubicBezTo>
                  <a:cubicBezTo>
                    <a:pt x="351" y="80"/>
                    <a:pt x="335" y="68"/>
                    <a:pt x="320" y="60"/>
                  </a:cubicBezTo>
                  <a:cubicBezTo>
                    <a:pt x="298" y="48"/>
                    <a:pt x="269" y="50"/>
                    <a:pt x="248" y="36"/>
                  </a:cubicBezTo>
                  <a:cubicBezTo>
                    <a:pt x="201" y="5"/>
                    <a:pt x="226" y="17"/>
                    <a:pt x="176" y="0"/>
                  </a:cubicBezTo>
                  <a:cubicBezTo>
                    <a:pt x="127" y="16"/>
                    <a:pt x="108" y="42"/>
                    <a:pt x="80" y="84"/>
                  </a:cubicBezTo>
                  <a:cubicBezTo>
                    <a:pt x="72" y="116"/>
                    <a:pt x="64" y="148"/>
                    <a:pt x="56" y="180"/>
                  </a:cubicBezTo>
                  <a:cubicBezTo>
                    <a:pt x="38" y="254"/>
                    <a:pt x="0" y="208"/>
                    <a:pt x="32" y="24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20" name="Freeform 50">
              <a:extLst>
                <a:ext uri="{FF2B5EF4-FFF2-40B4-BE49-F238E27FC236}">
                  <a16:creationId xmlns:a16="http://schemas.microsoft.com/office/drawing/2014/main" id="{C8AF556F-E2DD-4C04-A255-995EA2EDD202}"/>
                </a:ext>
              </a:extLst>
            </p:cNvPr>
            <p:cNvSpPr>
              <a:spLocks/>
            </p:cNvSpPr>
            <p:nvPr/>
          </p:nvSpPr>
          <p:spPr bwMode="auto">
            <a:xfrm>
              <a:off x="3201" y="1776"/>
              <a:ext cx="321" cy="276"/>
            </a:xfrm>
            <a:custGeom>
              <a:avLst/>
              <a:gdLst>
                <a:gd name="T0" fmla="*/ 207 w 321"/>
                <a:gd name="T1" fmla="*/ 0 h 276"/>
                <a:gd name="T2" fmla="*/ 63 w 321"/>
                <a:gd name="T3" fmla="*/ 252 h 276"/>
                <a:gd name="T4" fmla="*/ 111 w 321"/>
                <a:gd name="T5" fmla="*/ 276 h 276"/>
                <a:gd name="T6" fmla="*/ 303 w 321"/>
                <a:gd name="T7" fmla="*/ 204 h 276"/>
                <a:gd name="T8" fmla="*/ 315 w 321"/>
                <a:gd name="T9" fmla="*/ 120 h 276"/>
                <a:gd name="T10" fmla="*/ 207 w 321"/>
                <a:gd name="T11" fmla="*/ 0 h 276"/>
              </a:gdLst>
              <a:ahLst/>
              <a:cxnLst>
                <a:cxn ang="0">
                  <a:pos x="T0" y="T1"/>
                </a:cxn>
                <a:cxn ang="0">
                  <a:pos x="T2" y="T3"/>
                </a:cxn>
                <a:cxn ang="0">
                  <a:pos x="T4" y="T5"/>
                </a:cxn>
                <a:cxn ang="0">
                  <a:pos x="T6" y="T7"/>
                </a:cxn>
                <a:cxn ang="0">
                  <a:pos x="T8" y="T9"/>
                </a:cxn>
                <a:cxn ang="0">
                  <a:pos x="T10" y="T11"/>
                </a:cxn>
              </a:cxnLst>
              <a:rect l="0" t="0" r="r" b="b"/>
              <a:pathLst>
                <a:path w="321" h="276">
                  <a:moveTo>
                    <a:pt x="207" y="0"/>
                  </a:moveTo>
                  <a:cubicBezTo>
                    <a:pt x="60" y="61"/>
                    <a:pt x="0" y="64"/>
                    <a:pt x="63" y="252"/>
                  </a:cubicBezTo>
                  <a:cubicBezTo>
                    <a:pt x="69" y="269"/>
                    <a:pt x="95" y="268"/>
                    <a:pt x="111" y="276"/>
                  </a:cubicBezTo>
                  <a:cubicBezTo>
                    <a:pt x="236" y="262"/>
                    <a:pt x="213" y="264"/>
                    <a:pt x="303" y="204"/>
                  </a:cubicBezTo>
                  <a:cubicBezTo>
                    <a:pt x="307" y="176"/>
                    <a:pt x="321" y="148"/>
                    <a:pt x="315" y="120"/>
                  </a:cubicBezTo>
                  <a:cubicBezTo>
                    <a:pt x="301" y="59"/>
                    <a:pt x="246" y="39"/>
                    <a:pt x="207" y="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21" name="Freeform 52">
              <a:extLst>
                <a:ext uri="{FF2B5EF4-FFF2-40B4-BE49-F238E27FC236}">
                  <a16:creationId xmlns:a16="http://schemas.microsoft.com/office/drawing/2014/main" id="{186E41E6-C477-4B6A-9F5E-6338DFFD1EC6}"/>
                </a:ext>
              </a:extLst>
            </p:cNvPr>
            <p:cNvSpPr>
              <a:spLocks/>
            </p:cNvSpPr>
            <p:nvPr/>
          </p:nvSpPr>
          <p:spPr bwMode="auto">
            <a:xfrm>
              <a:off x="5217" y="2304"/>
              <a:ext cx="436" cy="300"/>
            </a:xfrm>
            <a:custGeom>
              <a:avLst/>
              <a:gdLst>
                <a:gd name="T0" fmla="*/ 216 w 436"/>
                <a:gd name="T1" fmla="*/ 0 h 300"/>
                <a:gd name="T2" fmla="*/ 24 w 436"/>
                <a:gd name="T3" fmla="*/ 96 h 300"/>
                <a:gd name="T4" fmla="*/ 0 w 436"/>
                <a:gd name="T5" fmla="*/ 180 h 300"/>
                <a:gd name="T6" fmla="*/ 120 w 436"/>
                <a:gd name="T7" fmla="*/ 300 h 300"/>
                <a:gd name="T8" fmla="*/ 300 w 436"/>
                <a:gd name="T9" fmla="*/ 240 h 300"/>
                <a:gd name="T10" fmla="*/ 372 w 436"/>
                <a:gd name="T11" fmla="*/ 168 h 300"/>
                <a:gd name="T12" fmla="*/ 216 w 436"/>
                <a:gd name="T13" fmla="*/ 0 h 300"/>
              </a:gdLst>
              <a:ahLst/>
              <a:cxnLst>
                <a:cxn ang="0">
                  <a:pos x="T0" y="T1"/>
                </a:cxn>
                <a:cxn ang="0">
                  <a:pos x="T2" y="T3"/>
                </a:cxn>
                <a:cxn ang="0">
                  <a:pos x="T4" y="T5"/>
                </a:cxn>
                <a:cxn ang="0">
                  <a:pos x="T6" y="T7"/>
                </a:cxn>
                <a:cxn ang="0">
                  <a:pos x="T8" y="T9"/>
                </a:cxn>
                <a:cxn ang="0">
                  <a:pos x="T10" y="T11"/>
                </a:cxn>
                <a:cxn ang="0">
                  <a:pos x="T12" y="T13"/>
                </a:cxn>
              </a:cxnLst>
              <a:rect l="0" t="0" r="r" b="b"/>
              <a:pathLst>
                <a:path w="436" h="300">
                  <a:moveTo>
                    <a:pt x="216" y="0"/>
                  </a:moveTo>
                  <a:cubicBezTo>
                    <a:pt x="156" y="40"/>
                    <a:pt x="78" y="49"/>
                    <a:pt x="24" y="96"/>
                  </a:cubicBezTo>
                  <a:cubicBezTo>
                    <a:pt x="2" y="115"/>
                    <a:pt x="8" y="152"/>
                    <a:pt x="0" y="180"/>
                  </a:cubicBezTo>
                  <a:cubicBezTo>
                    <a:pt x="28" y="263"/>
                    <a:pt x="37" y="272"/>
                    <a:pt x="120" y="300"/>
                  </a:cubicBezTo>
                  <a:cubicBezTo>
                    <a:pt x="182" y="284"/>
                    <a:pt x="241" y="264"/>
                    <a:pt x="300" y="240"/>
                  </a:cubicBezTo>
                  <a:cubicBezTo>
                    <a:pt x="324" y="216"/>
                    <a:pt x="356" y="198"/>
                    <a:pt x="372" y="168"/>
                  </a:cubicBezTo>
                  <a:cubicBezTo>
                    <a:pt x="436" y="49"/>
                    <a:pt x="305" y="0"/>
                    <a:pt x="216" y="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22" name="Freeform 53">
              <a:extLst>
                <a:ext uri="{FF2B5EF4-FFF2-40B4-BE49-F238E27FC236}">
                  <a16:creationId xmlns:a16="http://schemas.microsoft.com/office/drawing/2014/main" id="{AAE82238-8EE7-428B-ADF4-D01240B6ECB9}"/>
                </a:ext>
              </a:extLst>
            </p:cNvPr>
            <p:cNvSpPr>
              <a:spLocks/>
            </p:cNvSpPr>
            <p:nvPr/>
          </p:nvSpPr>
          <p:spPr bwMode="auto">
            <a:xfrm>
              <a:off x="3024" y="2580"/>
              <a:ext cx="321" cy="276"/>
            </a:xfrm>
            <a:custGeom>
              <a:avLst/>
              <a:gdLst>
                <a:gd name="T0" fmla="*/ 207 w 321"/>
                <a:gd name="T1" fmla="*/ 0 h 276"/>
                <a:gd name="T2" fmla="*/ 63 w 321"/>
                <a:gd name="T3" fmla="*/ 252 h 276"/>
                <a:gd name="T4" fmla="*/ 111 w 321"/>
                <a:gd name="T5" fmla="*/ 276 h 276"/>
                <a:gd name="T6" fmla="*/ 303 w 321"/>
                <a:gd name="T7" fmla="*/ 204 h 276"/>
                <a:gd name="T8" fmla="*/ 315 w 321"/>
                <a:gd name="T9" fmla="*/ 120 h 276"/>
                <a:gd name="T10" fmla="*/ 207 w 321"/>
                <a:gd name="T11" fmla="*/ 0 h 276"/>
              </a:gdLst>
              <a:ahLst/>
              <a:cxnLst>
                <a:cxn ang="0">
                  <a:pos x="T0" y="T1"/>
                </a:cxn>
                <a:cxn ang="0">
                  <a:pos x="T2" y="T3"/>
                </a:cxn>
                <a:cxn ang="0">
                  <a:pos x="T4" y="T5"/>
                </a:cxn>
                <a:cxn ang="0">
                  <a:pos x="T6" y="T7"/>
                </a:cxn>
                <a:cxn ang="0">
                  <a:pos x="T8" y="T9"/>
                </a:cxn>
                <a:cxn ang="0">
                  <a:pos x="T10" y="T11"/>
                </a:cxn>
              </a:cxnLst>
              <a:rect l="0" t="0" r="r" b="b"/>
              <a:pathLst>
                <a:path w="321" h="276">
                  <a:moveTo>
                    <a:pt x="207" y="0"/>
                  </a:moveTo>
                  <a:cubicBezTo>
                    <a:pt x="60" y="61"/>
                    <a:pt x="0" y="64"/>
                    <a:pt x="63" y="252"/>
                  </a:cubicBezTo>
                  <a:cubicBezTo>
                    <a:pt x="69" y="269"/>
                    <a:pt x="95" y="268"/>
                    <a:pt x="111" y="276"/>
                  </a:cubicBezTo>
                  <a:cubicBezTo>
                    <a:pt x="236" y="262"/>
                    <a:pt x="213" y="264"/>
                    <a:pt x="303" y="204"/>
                  </a:cubicBezTo>
                  <a:cubicBezTo>
                    <a:pt x="307" y="176"/>
                    <a:pt x="321" y="148"/>
                    <a:pt x="315" y="120"/>
                  </a:cubicBezTo>
                  <a:cubicBezTo>
                    <a:pt x="301" y="59"/>
                    <a:pt x="246" y="39"/>
                    <a:pt x="207" y="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23" name="Freeform 54">
              <a:extLst>
                <a:ext uri="{FF2B5EF4-FFF2-40B4-BE49-F238E27FC236}">
                  <a16:creationId xmlns:a16="http://schemas.microsoft.com/office/drawing/2014/main" id="{A1F4DCCF-66D1-4B45-9FDA-AAF8D718B529}"/>
                </a:ext>
              </a:extLst>
            </p:cNvPr>
            <p:cNvSpPr>
              <a:spLocks/>
            </p:cNvSpPr>
            <p:nvPr/>
          </p:nvSpPr>
          <p:spPr bwMode="auto">
            <a:xfrm>
              <a:off x="3537" y="3072"/>
              <a:ext cx="484" cy="480"/>
            </a:xfrm>
            <a:custGeom>
              <a:avLst/>
              <a:gdLst>
                <a:gd name="T0" fmla="*/ 216 w 436"/>
                <a:gd name="T1" fmla="*/ 0 h 300"/>
                <a:gd name="T2" fmla="*/ 24 w 436"/>
                <a:gd name="T3" fmla="*/ 96 h 300"/>
                <a:gd name="T4" fmla="*/ 0 w 436"/>
                <a:gd name="T5" fmla="*/ 180 h 300"/>
                <a:gd name="T6" fmla="*/ 120 w 436"/>
                <a:gd name="T7" fmla="*/ 300 h 300"/>
                <a:gd name="T8" fmla="*/ 300 w 436"/>
                <a:gd name="T9" fmla="*/ 240 h 300"/>
                <a:gd name="T10" fmla="*/ 372 w 436"/>
                <a:gd name="T11" fmla="*/ 168 h 300"/>
                <a:gd name="T12" fmla="*/ 216 w 436"/>
                <a:gd name="T13" fmla="*/ 0 h 300"/>
              </a:gdLst>
              <a:ahLst/>
              <a:cxnLst>
                <a:cxn ang="0">
                  <a:pos x="T0" y="T1"/>
                </a:cxn>
                <a:cxn ang="0">
                  <a:pos x="T2" y="T3"/>
                </a:cxn>
                <a:cxn ang="0">
                  <a:pos x="T4" y="T5"/>
                </a:cxn>
                <a:cxn ang="0">
                  <a:pos x="T6" y="T7"/>
                </a:cxn>
                <a:cxn ang="0">
                  <a:pos x="T8" y="T9"/>
                </a:cxn>
                <a:cxn ang="0">
                  <a:pos x="T10" y="T11"/>
                </a:cxn>
                <a:cxn ang="0">
                  <a:pos x="T12" y="T13"/>
                </a:cxn>
              </a:cxnLst>
              <a:rect l="0" t="0" r="r" b="b"/>
              <a:pathLst>
                <a:path w="436" h="300">
                  <a:moveTo>
                    <a:pt x="216" y="0"/>
                  </a:moveTo>
                  <a:cubicBezTo>
                    <a:pt x="156" y="40"/>
                    <a:pt x="78" y="49"/>
                    <a:pt x="24" y="96"/>
                  </a:cubicBezTo>
                  <a:cubicBezTo>
                    <a:pt x="2" y="115"/>
                    <a:pt x="8" y="152"/>
                    <a:pt x="0" y="180"/>
                  </a:cubicBezTo>
                  <a:cubicBezTo>
                    <a:pt x="28" y="263"/>
                    <a:pt x="37" y="272"/>
                    <a:pt x="120" y="300"/>
                  </a:cubicBezTo>
                  <a:cubicBezTo>
                    <a:pt x="182" y="284"/>
                    <a:pt x="241" y="264"/>
                    <a:pt x="300" y="240"/>
                  </a:cubicBezTo>
                  <a:cubicBezTo>
                    <a:pt x="324" y="216"/>
                    <a:pt x="356" y="198"/>
                    <a:pt x="372" y="168"/>
                  </a:cubicBezTo>
                  <a:cubicBezTo>
                    <a:pt x="436" y="49"/>
                    <a:pt x="305" y="0"/>
                    <a:pt x="216" y="0"/>
                  </a:cubicBezTo>
                  <a:close/>
                </a:path>
              </a:pathLst>
            </a:custGeom>
            <a:solidFill>
              <a:srgbClr val="969696"/>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24" name="Freeform 56">
              <a:extLst>
                <a:ext uri="{FF2B5EF4-FFF2-40B4-BE49-F238E27FC236}">
                  <a16:creationId xmlns:a16="http://schemas.microsoft.com/office/drawing/2014/main" id="{9EE62326-5308-40DD-9682-61BFF1F9E873}"/>
                </a:ext>
              </a:extLst>
            </p:cNvPr>
            <p:cNvSpPr>
              <a:spLocks/>
            </p:cNvSpPr>
            <p:nvPr/>
          </p:nvSpPr>
          <p:spPr bwMode="auto">
            <a:xfrm>
              <a:off x="3168" y="2832"/>
              <a:ext cx="189" cy="213"/>
            </a:xfrm>
            <a:custGeom>
              <a:avLst/>
              <a:gdLst>
                <a:gd name="T0" fmla="*/ 96 w 189"/>
                <a:gd name="T1" fmla="*/ 0 h 213"/>
                <a:gd name="T2" fmla="*/ 0 w 189"/>
                <a:gd name="T3" fmla="*/ 96 h 213"/>
                <a:gd name="T4" fmla="*/ 120 w 189"/>
                <a:gd name="T5" fmla="*/ 180 h 213"/>
                <a:gd name="T6" fmla="*/ 156 w 189"/>
                <a:gd name="T7" fmla="*/ 156 h 213"/>
                <a:gd name="T8" fmla="*/ 120 w 189"/>
                <a:gd name="T9" fmla="*/ 48 h 213"/>
                <a:gd name="T10" fmla="*/ 96 w 189"/>
                <a:gd name="T11" fmla="*/ 0 h 213"/>
              </a:gdLst>
              <a:ahLst/>
              <a:cxnLst>
                <a:cxn ang="0">
                  <a:pos x="T0" y="T1"/>
                </a:cxn>
                <a:cxn ang="0">
                  <a:pos x="T2" y="T3"/>
                </a:cxn>
                <a:cxn ang="0">
                  <a:pos x="T4" y="T5"/>
                </a:cxn>
                <a:cxn ang="0">
                  <a:pos x="T6" y="T7"/>
                </a:cxn>
                <a:cxn ang="0">
                  <a:pos x="T8" y="T9"/>
                </a:cxn>
                <a:cxn ang="0">
                  <a:pos x="T10" y="T11"/>
                </a:cxn>
              </a:cxnLst>
              <a:rect l="0" t="0" r="r" b="b"/>
              <a:pathLst>
                <a:path w="189" h="213">
                  <a:moveTo>
                    <a:pt x="96" y="0"/>
                  </a:moveTo>
                  <a:cubicBezTo>
                    <a:pt x="32" y="32"/>
                    <a:pt x="18" y="25"/>
                    <a:pt x="0" y="96"/>
                  </a:cubicBezTo>
                  <a:cubicBezTo>
                    <a:pt x="17" y="213"/>
                    <a:pt x="7" y="199"/>
                    <a:pt x="120" y="180"/>
                  </a:cubicBezTo>
                  <a:cubicBezTo>
                    <a:pt x="132" y="172"/>
                    <a:pt x="148" y="168"/>
                    <a:pt x="156" y="156"/>
                  </a:cubicBezTo>
                  <a:cubicBezTo>
                    <a:pt x="189" y="106"/>
                    <a:pt x="158" y="73"/>
                    <a:pt x="120" y="48"/>
                  </a:cubicBezTo>
                  <a:cubicBezTo>
                    <a:pt x="94" y="9"/>
                    <a:pt x="96" y="26"/>
                    <a:pt x="96" y="0"/>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25" name="Freeform 57">
              <a:extLst>
                <a:ext uri="{FF2B5EF4-FFF2-40B4-BE49-F238E27FC236}">
                  <a16:creationId xmlns:a16="http://schemas.microsoft.com/office/drawing/2014/main" id="{D1A82953-8AEB-4347-A18C-08D017205F64}"/>
                </a:ext>
              </a:extLst>
            </p:cNvPr>
            <p:cNvSpPr>
              <a:spLocks/>
            </p:cNvSpPr>
            <p:nvPr/>
          </p:nvSpPr>
          <p:spPr bwMode="auto">
            <a:xfrm>
              <a:off x="3312" y="2736"/>
              <a:ext cx="168" cy="240"/>
            </a:xfrm>
            <a:custGeom>
              <a:avLst/>
              <a:gdLst>
                <a:gd name="T0" fmla="*/ 113 w 245"/>
                <a:gd name="T1" fmla="*/ 264 h 302"/>
                <a:gd name="T2" fmla="*/ 77 w 245"/>
                <a:gd name="T3" fmla="*/ 192 h 302"/>
                <a:gd name="T4" fmla="*/ 17 w 245"/>
                <a:gd name="T5" fmla="*/ 120 h 302"/>
                <a:gd name="T6" fmla="*/ 89 w 245"/>
                <a:gd name="T7" fmla="*/ 0 h 302"/>
                <a:gd name="T8" fmla="*/ 197 w 245"/>
                <a:gd name="T9" fmla="*/ 48 h 302"/>
                <a:gd name="T10" fmla="*/ 221 w 245"/>
                <a:gd name="T11" fmla="*/ 192 h 302"/>
                <a:gd name="T12" fmla="*/ 125 w 245"/>
                <a:gd name="T13" fmla="*/ 300 h 302"/>
                <a:gd name="T14" fmla="*/ 113 w 245"/>
                <a:gd name="T15" fmla="*/ 264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302">
                  <a:moveTo>
                    <a:pt x="113" y="264"/>
                  </a:moveTo>
                  <a:cubicBezTo>
                    <a:pt x="101" y="240"/>
                    <a:pt x="95" y="212"/>
                    <a:pt x="77" y="192"/>
                  </a:cubicBezTo>
                  <a:cubicBezTo>
                    <a:pt x="0" y="104"/>
                    <a:pt x="46" y="237"/>
                    <a:pt x="17" y="120"/>
                  </a:cubicBezTo>
                  <a:cubicBezTo>
                    <a:pt x="28" y="54"/>
                    <a:pt x="24" y="22"/>
                    <a:pt x="89" y="0"/>
                  </a:cubicBezTo>
                  <a:cubicBezTo>
                    <a:pt x="175" y="29"/>
                    <a:pt x="140" y="10"/>
                    <a:pt x="197" y="48"/>
                  </a:cubicBezTo>
                  <a:cubicBezTo>
                    <a:pt x="231" y="99"/>
                    <a:pt x="245" y="127"/>
                    <a:pt x="221" y="192"/>
                  </a:cubicBezTo>
                  <a:cubicBezTo>
                    <a:pt x="210" y="223"/>
                    <a:pt x="161" y="294"/>
                    <a:pt x="125" y="300"/>
                  </a:cubicBezTo>
                  <a:cubicBezTo>
                    <a:pt x="113" y="302"/>
                    <a:pt x="117" y="276"/>
                    <a:pt x="113" y="264"/>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26" name="Freeform 58">
              <a:extLst>
                <a:ext uri="{FF2B5EF4-FFF2-40B4-BE49-F238E27FC236}">
                  <a16:creationId xmlns:a16="http://schemas.microsoft.com/office/drawing/2014/main" id="{04BE07C1-1CFF-411C-8DBD-BB32615BC0BE}"/>
                </a:ext>
              </a:extLst>
            </p:cNvPr>
            <p:cNvSpPr>
              <a:spLocks/>
            </p:cNvSpPr>
            <p:nvPr/>
          </p:nvSpPr>
          <p:spPr bwMode="auto">
            <a:xfrm>
              <a:off x="3456" y="2784"/>
              <a:ext cx="182" cy="228"/>
            </a:xfrm>
            <a:custGeom>
              <a:avLst/>
              <a:gdLst>
                <a:gd name="T0" fmla="*/ 218 w 275"/>
                <a:gd name="T1" fmla="*/ 12 h 240"/>
                <a:gd name="T2" fmla="*/ 74 w 275"/>
                <a:gd name="T3" fmla="*/ 24 h 240"/>
                <a:gd name="T4" fmla="*/ 38 w 275"/>
                <a:gd name="T5" fmla="*/ 36 h 240"/>
                <a:gd name="T6" fmla="*/ 26 w 275"/>
                <a:gd name="T7" fmla="*/ 84 h 240"/>
                <a:gd name="T8" fmla="*/ 2 w 275"/>
                <a:gd name="T9" fmla="*/ 132 h 240"/>
                <a:gd name="T10" fmla="*/ 14 w 275"/>
                <a:gd name="T11" fmla="*/ 192 h 240"/>
                <a:gd name="T12" fmla="*/ 110 w 275"/>
                <a:gd name="T13" fmla="*/ 240 h 240"/>
                <a:gd name="T14" fmla="*/ 194 w 275"/>
                <a:gd name="T15" fmla="*/ 216 h 240"/>
                <a:gd name="T16" fmla="*/ 254 w 275"/>
                <a:gd name="T17" fmla="*/ 132 h 240"/>
                <a:gd name="T18" fmla="*/ 266 w 275"/>
                <a:gd name="T19" fmla="*/ 84 h 240"/>
                <a:gd name="T20" fmla="*/ 218 w 275"/>
                <a:gd name="T21" fmla="*/ 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240">
                  <a:moveTo>
                    <a:pt x="218" y="12"/>
                  </a:moveTo>
                  <a:cubicBezTo>
                    <a:pt x="170" y="16"/>
                    <a:pt x="122" y="18"/>
                    <a:pt x="74" y="24"/>
                  </a:cubicBezTo>
                  <a:cubicBezTo>
                    <a:pt x="61" y="26"/>
                    <a:pt x="46" y="26"/>
                    <a:pt x="38" y="36"/>
                  </a:cubicBezTo>
                  <a:cubicBezTo>
                    <a:pt x="28" y="49"/>
                    <a:pt x="32" y="69"/>
                    <a:pt x="26" y="84"/>
                  </a:cubicBezTo>
                  <a:cubicBezTo>
                    <a:pt x="20" y="101"/>
                    <a:pt x="10" y="116"/>
                    <a:pt x="2" y="132"/>
                  </a:cubicBezTo>
                  <a:cubicBezTo>
                    <a:pt x="6" y="152"/>
                    <a:pt x="0" y="178"/>
                    <a:pt x="14" y="192"/>
                  </a:cubicBezTo>
                  <a:cubicBezTo>
                    <a:pt x="39" y="217"/>
                    <a:pt x="110" y="240"/>
                    <a:pt x="110" y="240"/>
                  </a:cubicBezTo>
                  <a:cubicBezTo>
                    <a:pt x="113" y="239"/>
                    <a:pt x="187" y="222"/>
                    <a:pt x="194" y="216"/>
                  </a:cubicBezTo>
                  <a:cubicBezTo>
                    <a:pt x="205" y="207"/>
                    <a:pt x="243" y="148"/>
                    <a:pt x="254" y="132"/>
                  </a:cubicBezTo>
                  <a:cubicBezTo>
                    <a:pt x="258" y="116"/>
                    <a:pt x="275" y="98"/>
                    <a:pt x="266" y="84"/>
                  </a:cubicBezTo>
                  <a:cubicBezTo>
                    <a:pt x="214" y="0"/>
                    <a:pt x="162" y="68"/>
                    <a:pt x="218" y="12"/>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27" name="Freeform 59">
              <a:extLst>
                <a:ext uri="{FF2B5EF4-FFF2-40B4-BE49-F238E27FC236}">
                  <a16:creationId xmlns:a16="http://schemas.microsoft.com/office/drawing/2014/main" id="{BA9DE6BE-920E-47B5-8ED1-0D1B4593B60C}"/>
                </a:ext>
              </a:extLst>
            </p:cNvPr>
            <p:cNvSpPr>
              <a:spLocks/>
            </p:cNvSpPr>
            <p:nvPr/>
          </p:nvSpPr>
          <p:spPr bwMode="auto">
            <a:xfrm>
              <a:off x="4176" y="2640"/>
              <a:ext cx="182" cy="228"/>
            </a:xfrm>
            <a:custGeom>
              <a:avLst/>
              <a:gdLst>
                <a:gd name="T0" fmla="*/ 218 w 275"/>
                <a:gd name="T1" fmla="*/ 12 h 240"/>
                <a:gd name="T2" fmla="*/ 74 w 275"/>
                <a:gd name="T3" fmla="*/ 24 h 240"/>
                <a:gd name="T4" fmla="*/ 38 w 275"/>
                <a:gd name="T5" fmla="*/ 36 h 240"/>
                <a:gd name="T6" fmla="*/ 26 w 275"/>
                <a:gd name="T7" fmla="*/ 84 h 240"/>
                <a:gd name="T8" fmla="*/ 2 w 275"/>
                <a:gd name="T9" fmla="*/ 132 h 240"/>
                <a:gd name="T10" fmla="*/ 14 w 275"/>
                <a:gd name="T11" fmla="*/ 192 h 240"/>
                <a:gd name="T12" fmla="*/ 110 w 275"/>
                <a:gd name="T13" fmla="*/ 240 h 240"/>
                <a:gd name="T14" fmla="*/ 194 w 275"/>
                <a:gd name="T15" fmla="*/ 216 h 240"/>
                <a:gd name="T16" fmla="*/ 254 w 275"/>
                <a:gd name="T17" fmla="*/ 132 h 240"/>
                <a:gd name="T18" fmla="*/ 266 w 275"/>
                <a:gd name="T19" fmla="*/ 84 h 240"/>
                <a:gd name="T20" fmla="*/ 218 w 275"/>
                <a:gd name="T21" fmla="*/ 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240">
                  <a:moveTo>
                    <a:pt x="218" y="12"/>
                  </a:moveTo>
                  <a:cubicBezTo>
                    <a:pt x="170" y="16"/>
                    <a:pt x="122" y="18"/>
                    <a:pt x="74" y="24"/>
                  </a:cubicBezTo>
                  <a:cubicBezTo>
                    <a:pt x="61" y="26"/>
                    <a:pt x="46" y="26"/>
                    <a:pt x="38" y="36"/>
                  </a:cubicBezTo>
                  <a:cubicBezTo>
                    <a:pt x="28" y="49"/>
                    <a:pt x="32" y="69"/>
                    <a:pt x="26" y="84"/>
                  </a:cubicBezTo>
                  <a:cubicBezTo>
                    <a:pt x="20" y="101"/>
                    <a:pt x="10" y="116"/>
                    <a:pt x="2" y="132"/>
                  </a:cubicBezTo>
                  <a:cubicBezTo>
                    <a:pt x="6" y="152"/>
                    <a:pt x="0" y="178"/>
                    <a:pt x="14" y="192"/>
                  </a:cubicBezTo>
                  <a:cubicBezTo>
                    <a:pt x="39" y="217"/>
                    <a:pt x="110" y="240"/>
                    <a:pt x="110" y="240"/>
                  </a:cubicBezTo>
                  <a:cubicBezTo>
                    <a:pt x="113" y="239"/>
                    <a:pt x="187" y="222"/>
                    <a:pt x="194" y="216"/>
                  </a:cubicBezTo>
                  <a:cubicBezTo>
                    <a:pt x="205" y="207"/>
                    <a:pt x="243" y="148"/>
                    <a:pt x="254" y="132"/>
                  </a:cubicBezTo>
                  <a:cubicBezTo>
                    <a:pt x="258" y="116"/>
                    <a:pt x="275" y="98"/>
                    <a:pt x="266" y="84"/>
                  </a:cubicBezTo>
                  <a:cubicBezTo>
                    <a:pt x="214" y="0"/>
                    <a:pt x="162" y="68"/>
                    <a:pt x="218" y="12"/>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28" name="Freeform 60">
              <a:extLst>
                <a:ext uri="{FF2B5EF4-FFF2-40B4-BE49-F238E27FC236}">
                  <a16:creationId xmlns:a16="http://schemas.microsoft.com/office/drawing/2014/main" id="{22E846B5-5D41-4D37-8CDD-D15F2DF3AD6E}"/>
                </a:ext>
              </a:extLst>
            </p:cNvPr>
            <p:cNvSpPr>
              <a:spLocks/>
            </p:cNvSpPr>
            <p:nvPr/>
          </p:nvSpPr>
          <p:spPr bwMode="auto">
            <a:xfrm>
              <a:off x="3696" y="2448"/>
              <a:ext cx="168" cy="240"/>
            </a:xfrm>
            <a:custGeom>
              <a:avLst/>
              <a:gdLst>
                <a:gd name="T0" fmla="*/ 113 w 245"/>
                <a:gd name="T1" fmla="*/ 264 h 302"/>
                <a:gd name="T2" fmla="*/ 77 w 245"/>
                <a:gd name="T3" fmla="*/ 192 h 302"/>
                <a:gd name="T4" fmla="*/ 17 w 245"/>
                <a:gd name="T5" fmla="*/ 120 h 302"/>
                <a:gd name="T6" fmla="*/ 89 w 245"/>
                <a:gd name="T7" fmla="*/ 0 h 302"/>
                <a:gd name="T8" fmla="*/ 197 w 245"/>
                <a:gd name="T9" fmla="*/ 48 h 302"/>
                <a:gd name="T10" fmla="*/ 221 w 245"/>
                <a:gd name="T11" fmla="*/ 192 h 302"/>
                <a:gd name="T12" fmla="*/ 125 w 245"/>
                <a:gd name="T13" fmla="*/ 300 h 302"/>
                <a:gd name="T14" fmla="*/ 113 w 245"/>
                <a:gd name="T15" fmla="*/ 264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302">
                  <a:moveTo>
                    <a:pt x="113" y="264"/>
                  </a:moveTo>
                  <a:cubicBezTo>
                    <a:pt x="101" y="240"/>
                    <a:pt x="95" y="212"/>
                    <a:pt x="77" y="192"/>
                  </a:cubicBezTo>
                  <a:cubicBezTo>
                    <a:pt x="0" y="104"/>
                    <a:pt x="46" y="237"/>
                    <a:pt x="17" y="120"/>
                  </a:cubicBezTo>
                  <a:cubicBezTo>
                    <a:pt x="28" y="54"/>
                    <a:pt x="24" y="22"/>
                    <a:pt x="89" y="0"/>
                  </a:cubicBezTo>
                  <a:cubicBezTo>
                    <a:pt x="175" y="29"/>
                    <a:pt x="140" y="10"/>
                    <a:pt x="197" y="48"/>
                  </a:cubicBezTo>
                  <a:cubicBezTo>
                    <a:pt x="231" y="99"/>
                    <a:pt x="245" y="127"/>
                    <a:pt x="221" y="192"/>
                  </a:cubicBezTo>
                  <a:cubicBezTo>
                    <a:pt x="210" y="223"/>
                    <a:pt x="161" y="294"/>
                    <a:pt x="125" y="300"/>
                  </a:cubicBezTo>
                  <a:cubicBezTo>
                    <a:pt x="113" y="302"/>
                    <a:pt x="117" y="276"/>
                    <a:pt x="113" y="264"/>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29" name="Freeform 61">
              <a:extLst>
                <a:ext uri="{FF2B5EF4-FFF2-40B4-BE49-F238E27FC236}">
                  <a16:creationId xmlns:a16="http://schemas.microsoft.com/office/drawing/2014/main" id="{AFA02F67-F321-4240-ABEB-15A65E7FE80E}"/>
                </a:ext>
              </a:extLst>
            </p:cNvPr>
            <p:cNvSpPr>
              <a:spLocks/>
            </p:cNvSpPr>
            <p:nvPr/>
          </p:nvSpPr>
          <p:spPr bwMode="auto">
            <a:xfrm>
              <a:off x="4776" y="2304"/>
              <a:ext cx="189" cy="213"/>
            </a:xfrm>
            <a:custGeom>
              <a:avLst/>
              <a:gdLst>
                <a:gd name="T0" fmla="*/ 96 w 189"/>
                <a:gd name="T1" fmla="*/ 0 h 213"/>
                <a:gd name="T2" fmla="*/ 0 w 189"/>
                <a:gd name="T3" fmla="*/ 96 h 213"/>
                <a:gd name="T4" fmla="*/ 120 w 189"/>
                <a:gd name="T5" fmla="*/ 180 h 213"/>
                <a:gd name="T6" fmla="*/ 156 w 189"/>
                <a:gd name="T7" fmla="*/ 156 h 213"/>
                <a:gd name="T8" fmla="*/ 120 w 189"/>
                <a:gd name="T9" fmla="*/ 48 h 213"/>
                <a:gd name="T10" fmla="*/ 96 w 189"/>
                <a:gd name="T11" fmla="*/ 0 h 213"/>
              </a:gdLst>
              <a:ahLst/>
              <a:cxnLst>
                <a:cxn ang="0">
                  <a:pos x="T0" y="T1"/>
                </a:cxn>
                <a:cxn ang="0">
                  <a:pos x="T2" y="T3"/>
                </a:cxn>
                <a:cxn ang="0">
                  <a:pos x="T4" y="T5"/>
                </a:cxn>
                <a:cxn ang="0">
                  <a:pos x="T6" y="T7"/>
                </a:cxn>
                <a:cxn ang="0">
                  <a:pos x="T8" y="T9"/>
                </a:cxn>
                <a:cxn ang="0">
                  <a:pos x="T10" y="T11"/>
                </a:cxn>
              </a:cxnLst>
              <a:rect l="0" t="0" r="r" b="b"/>
              <a:pathLst>
                <a:path w="189" h="213">
                  <a:moveTo>
                    <a:pt x="96" y="0"/>
                  </a:moveTo>
                  <a:cubicBezTo>
                    <a:pt x="32" y="32"/>
                    <a:pt x="18" y="25"/>
                    <a:pt x="0" y="96"/>
                  </a:cubicBezTo>
                  <a:cubicBezTo>
                    <a:pt x="17" y="213"/>
                    <a:pt x="7" y="199"/>
                    <a:pt x="120" y="180"/>
                  </a:cubicBezTo>
                  <a:cubicBezTo>
                    <a:pt x="132" y="172"/>
                    <a:pt x="148" y="168"/>
                    <a:pt x="156" y="156"/>
                  </a:cubicBezTo>
                  <a:cubicBezTo>
                    <a:pt x="189" y="106"/>
                    <a:pt x="158" y="73"/>
                    <a:pt x="120" y="48"/>
                  </a:cubicBezTo>
                  <a:cubicBezTo>
                    <a:pt x="94" y="9"/>
                    <a:pt x="96" y="26"/>
                    <a:pt x="96" y="0"/>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30" name="Freeform 62">
              <a:extLst>
                <a:ext uri="{FF2B5EF4-FFF2-40B4-BE49-F238E27FC236}">
                  <a16:creationId xmlns:a16="http://schemas.microsoft.com/office/drawing/2014/main" id="{0C2B19F5-8E33-437F-AAB3-89970E7928FE}"/>
                </a:ext>
              </a:extLst>
            </p:cNvPr>
            <p:cNvSpPr>
              <a:spLocks/>
            </p:cNvSpPr>
            <p:nvPr/>
          </p:nvSpPr>
          <p:spPr bwMode="auto">
            <a:xfrm>
              <a:off x="3336" y="2040"/>
              <a:ext cx="189" cy="213"/>
            </a:xfrm>
            <a:custGeom>
              <a:avLst/>
              <a:gdLst>
                <a:gd name="T0" fmla="*/ 96 w 189"/>
                <a:gd name="T1" fmla="*/ 0 h 213"/>
                <a:gd name="T2" fmla="*/ 0 w 189"/>
                <a:gd name="T3" fmla="*/ 96 h 213"/>
                <a:gd name="T4" fmla="*/ 120 w 189"/>
                <a:gd name="T5" fmla="*/ 180 h 213"/>
                <a:gd name="T6" fmla="*/ 156 w 189"/>
                <a:gd name="T7" fmla="*/ 156 h 213"/>
                <a:gd name="T8" fmla="*/ 120 w 189"/>
                <a:gd name="T9" fmla="*/ 48 h 213"/>
                <a:gd name="T10" fmla="*/ 96 w 189"/>
                <a:gd name="T11" fmla="*/ 0 h 213"/>
              </a:gdLst>
              <a:ahLst/>
              <a:cxnLst>
                <a:cxn ang="0">
                  <a:pos x="T0" y="T1"/>
                </a:cxn>
                <a:cxn ang="0">
                  <a:pos x="T2" y="T3"/>
                </a:cxn>
                <a:cxn ang="0">
                  <a:pos x="T4" y="T5"/>
                </a:cxn>
                <a:cxn ang="0">
                  <a:pos x="T6" y="T7"/>
                </a:cxn>
                <a:cxn ang="0">
                  <a:pos x="T8" y="T9"/>
                </a:cxn>
                <a:cxn ang="0">
                  <a:pos x="T10" y="T11"/>
                </a:cxn>
              </a:cxnLst>
              <a:rect l="0" t="0" r="r" b="b"/>
              <a:pathLst>
                <a:path w="189" h="213">
                  <a:moveTo>
                    <a:pt x="96" y="0"/>
                  </a:moveTo>
                  <a:cubicBezTo>
                    <a:pt x="32" y="32"/>
                    <a:pt x="18" y="25"/>
                    <a:pt x="0" y="96"/>
                  </a:cubicBezTo>
                  <a:cubicBezTo>
                    <a:pt x="17" y="213"/>
                    <a:pt x="7" y="199"/>
                    <a:pt x="120" y="180"/>
                  </a:cubicBezTo>
                  <a:cubicBezTo>
                    <a:pt x="132" y="172"/>
                    <a:pt x="148" y="168"/>
                    <a:pt x="156" y="156"/>
                  </a:cubicBezTo>
                  <a:cubicBezTo>
                    <a:pt x="189" y="106"/>
                    <a:pt x="158" y="73"/>
                    <a:pt x="120" y="48"/>
                  </a:cubicBezTo>
                  <a:cubicBezTo>
                    <a:pt x="94" y="9"/>
                    <a:pt x="96" y="26"/>
                    <a:pt x="96" y="0"/>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131" name="Freeform 63">
              <a:extLst>
                <a:ext uri="{FF2B5EF4-FFF2-40B4-BE49-F238E27FC236}">
                  <a16:creationId xmlns:a16="http://schemas.microsoft.com/office/drawing/2014/main" id="{196707A6-87A9-46E8-8243-44F899A5B8E4}"/>
                </a:ext>
              </a:extLst>
            </p:cNvPr>
            <p:cNvSpPr>
              <a:spLocks/>
            </p:cNvSpPr>
            <p:nvPr/>
          </p:nvSpPr>
          <p:spPr bwMode="auto">
            <a:xfrm>
              <a:off x="3984" y="3132"/>
              <a:ext cx="189" cy="213"/>
            </a:xfrm>
            <a:custGeom>
              <a:avLst/>
              <a:gdLst>
                <a:gd name="T0" fmla="*/ 96 w 189"/>
                <a:gd name="T1" fmla="*/ 0 h 213"/>
                <a:gd name="T2" fmla="*/ 0 w 189"/>
                <a:gd name="T3" fmla="*/ 96 h 213"/>
                <a:gd name="T4" fmla="*/ 120 w 189"/>
                <a:gd name="T5" fmla="*/ 180 h 213"/>
                <a:gd name="T6" fmla="*/ 156 w 189"/>
                <a:gd name="T7" fmla="*/ 156 h 213"/>
                <a:gd name="T8" fmla="*/ 120 w 189"/>
                <a:gd name="T9" fmla="*/ 48 h 213"/>
                <a:gd name="T10" fmla="*/ 96 w 189"/>
                <a:gd name="T11" fmla="*/ 0 h 213"/>
              </a:gdLst>
              <a:ahLst/>
              <a:cxnLst>
                <a:cxn ang="0">
                  <a:pos x="T0" y="T1"/>
                </a:cxn>
                <a:cxn ang="0">
                  <a:pos x="T2" y="T3"/>
                </a:cxn>
                <a:cxn ang="0">
                  <a:pos x="T4" y="T5"/>
                </a:cxn>
                <a:cxn ang="0">
                  <a:pos x="T6" y="T7"/>
                </a:cxn>
                <a:cxn ang="0">
                  <a:pos x="T8" y="T9"/>
                </a:cxn>
                <a:cxn ang="0">
                  <a:pos x="T10" y="T11"/>
                </a:cxn>
              </a:cxnLst>
              <a:rect l="0" t="0" r="r" b="b"/>
              <a:pathLst>
                <a:path w="189" h="213">
                  <a:moveTo>
                    <a:pt x="96" y="0"/>
                  </a:moveTo>
                  <a:cubicBezTo>
                    <a:pt x="32" y="32"/>
                    <a:pt x="18" y="25"/>
                    <a:pt x="0" y="96"/>
                  </a:cubicBezTo>
                  <a:cubicBezTo>
                    <a:pt x="17" y="213"/>
                    <a:pt x="7" y="199"/>
                    <a:pt x="120" y="180"/>
                  </a:cubicBezTo>
                  <a:cubicBezTo>
                    <a:pt x="132" y="172"/>
                    <a:pt x="148" y="168"/>
                    <a:pt x="156" y="156"/>
                  </a:cubicBezTo>
                  <a:cubicBezTo>
                    <a:pt x="189" y="106"/>
                    <a:pt x="158" y="73"/>
                    <a:pt x="120" y="48"/>
                  </a:cubicBezTo>
                  <a:cubicBezTo>
                    <a:pt x="94" y="9"/>
                    <a:pt x="96" y="26"/>
                    <a:pt x="96" y="0"/>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20" name="Freeform 64">
              <a:extLst>
                <a:ext uri="{FF2B5EF4-FFF2-40B4-BE49-F238E27FC236}">
                  <a16:creationId xmlns:a16="http://schemas.microsoft.com/office/drawing/2014/main" id="{29879084-374D-410B-8A2C-C94B72696172}"/>
                </a:ext>
              </a:extLst>
            </p:cNvPr>
            <p:cNvSpPr>
              <a:spLocks/>
            </p:cNvSpPr>
            <p:nvPr/>
          </p:nvSpPr>
          <p:spPr bwMode="auto">
            <a:xfrm>
              <a:off x="3852" y="2676"/>
              <a:ext cx="189" cy="213"/>
            </a:xfrm>
            <a:custGeom>
              <a:avLst/>
              <a:gdLst>
                <a:gd name="T0" fmla="*/ 96 w 189"/>
                <a:gd name="T1" fmla="*/ 0 h 213"/>
                <a:gd name="T2" fmla="*/ 0 w 189"/>
                <a:gd name="T3" fmla="*/ 96 h 213"/>
                <a:gd name="T4" fmla="*/ 120 w 189"/>
                <a:gd name="T5" fmla="*/ 180 h 213"/>
                <a:gd name="T6" fmla="*/ 156 w 189"/>
                <a:gd name="T7" fmla="*/ 156 h 213"/>
                <a:gd name="T8" fmla="*/ 120 w 189"/>
                <a:gd name="T9" fmla="*/ 48 h 213"/>
                <a:gd name="T10" fmla="*/ 96 w 189"/>
                <a:gd name="T11" fmla="*/ 0 h 213"/>
              </a:gdLst>
              <a:ahLst/>
              <a:cxnLst>
                <a:cxn ang="0">
                  <a:pos x="T0" y="T1"/>
                </a:cxn>
                <a:cxn ang="0">
                  <a:pos x="T2" y="T3"/>
                </a:cxn>
                <a:cxn ang="0">
                  <a:pos x="T4" y="T5"/>
                </a:cxn>
                <a:cxn ang="0">
                  <a:pos x="T6" y="T7"/>
                </a:cxn>
                <a:cxn ang="0">
                  <a:pos x="T8" y="T9"/>
                </a:cxn>
                <a:cxn ang="0">
                  <a:pos x="T10" y="T11"/>
                </a:cxn>
              </a:cxnLst>
              <a:rect l="0" t="0" r="r" b="b"/>
              <a:pathLst>
                <a:path w="189" h="213">
                  <a:moveTo>
                    <a:pt x="96" y="0"/>
                  </a:moveTo>
                  <a:cubicBezTo>
                    <a:pt x="32" y="32"/>
                    <a:pt x="18" y="25"/>
                    <a:pt x="0" y="96"/>
                  </a:cubicBezTo>
                  <a:cubicBezTo>
                    <a:pt x="17" y="213"/>
                    <a:pt x="7" y="199"/>
                    <a:pt x="120" y="180"/>
                  </a:cubicBezTo>
                  <a:cubicBezTo>
                    <a:pt x="132" y="172"/>
                    <a:pt x="148" y="168"/>
                    <a:pt x="156" y="156"/>
                  </a:cubicBezTo>
                  <a:cubicBezTo>
                    <a:pt x="189" y="106"/>
                    <a:pt x="158" y="73"/>
                    <a:pt x="120" y="48"/>
                  </a:cubicBezTo>
                  <a:cubicBezTo>
                    <a:pt x="94" y="9"/>
                    <a:pt x="96" y="26"/>
                    <a:pt x="96" y="0"/>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21" name="Freeform 65">
              <a:extLst>
                <a:ext uri="{FF2B5EF4-FFF2-40B4-BE49-F238E27FC236}">
                  <a16:creationId xmlns:a16="http://schemas.microsoft.com/office/drawing/2014/main" id="{20569DB8-098B-472E-8137-3DF4A7C6328B}"/>
                </a:ext>
              </a:extLst>
            </p:cNvPr>
            <p:cNvSpPr>
              <a:spLocks/>
            </p:cNvSpPr>
            <p:nvPr/>
          </p:nvSpPr>
          <p:spPr bwMode="auto">
            <a:xfrm>
              <a:off x="4956" y="2220"/>
              <a:ext cx="182" cy="228"/>
            </a:xfrm>
            <a:custGeom>
              <a:avLst/>
              <a:gdLst>
                <a:gd name="T0" fmla="*/ 218 w 275"/>
                <a:gd name="T1" fmla="*/ 12 h 240"/>
                <a:gd name="T2" fmla="*/ 74 w 275"/>
                <a:gd name="T3" fmla="*/ 24 h 240"/>
                <a:gd name="T4" fmla="*/ 38 w 275"/>
                <a:gd name="T5" fmla="*/ 36 h 240"/>
                <a:gd name="T6" fmla="*/ 26 w 275"/>
                <a:gd name="T7" fmla="*/ 84 h 240"/>
                <a:gd name="T8" fmla="*/ 2 w 275"/>
                <a:gd name="T9" fmla="*/ 132 h 240"/>
                <a:gd name="T10" fmla="*/ 14 w 275"/>
                <a:gd name="T11" fmla="*/ 192 h 240"/>
                <a:gd name="T12" fmla="*/ 110 w 275"/>
                <a:gd name="T13" fmla="*/ 240 h 240"/>
                <a:gd name="T14" fmla="*/ 194 w 275"/>
                <a:gd name="T15" fmla="*/ 216 h 240"/>
                <a:gd name="T16" fmla="*/ 254 w 275"/>
                <a:gd name="T17" fmla="*/ 132 h 240"/>
                <a:gd name="T18" fmla="*/ 266 w 275"/>
                <a:gd name="T19" fmla="*/ 84 h 240"/>
                <a:gd name="T20" fmla="*/ 218 w 275"/>
                <a:gd name="T21" fmla="*/ 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240">
                  <a:moveTo>
                    <a:pt x="218" y="12"/>
                  </a:moveTo>
                  <a:cubicBezTo>
                    <a:pt x="170" y="16"/>
                    <a:pt x="122" y="18"/>
                    <a:pt x="74" y="24"/>
                  </a:cubicBezTo>
                  <a:cubicBezTo>
                    <a:pt x="61" y="26"/>
                    <a:pt x="46" y="26"/>
                    <a:pt x="38" y="36"/>
                  </a:cubicBezTo>
                  <a:cubicBezTo>
                    <a:pt x="28" y="49"/>
                    <a:pt x="32" y="69"/>
                    <a:pt x="26" y="84"/>
                  </a:cubicBezTo>
                  <a:cubicBezTo>
                    <a:pt x="20" y="101"/>
                    <a:pt x="10" y="116"/>
                    <a:pt x="2" y="132"/>
                  </a:cubicBezTo>
                  <a:cubicBezTo>
                    <a:pt x="6" y="152"/>
                    <a:pt x="0" y="178"/>
                    <a:pt x="14" y="192"/>
                  </a:cubicBezTo>
                  <a:cubicBezTo>
                    <a:pt x="39" y="217"/>
                    <a:pt x="110" y="240"/>
                    <a:pt x="110" y="240"/>
                  </a:cubicBezTo>
                  <a:cubicBezTo>
                    <a:pt x="113" y="239"/>
                    <a:pt x="187" y="222"/>
                    <a:pt x="194" y="216"/>
                  </a:cubicBezTo>
                  <a:cubicBezTo>
                    <a:pt x="205" y="207"/>
                    <a:pt x="243" y="148"/>
                    <a:pt x="254" y="132"/>
                  </a:cubicBezTo>
                  <a:cubicBezTo>
                    <a:pt x="258" y="116"/>
                    <a:pt x="275" y="98"/>
                    <a:pt x="266" y="84"/>
                  </a:cubicBezTo>
                  <a:cubicBezTo>
                    <a:pt x="214" y="0"/>
                    <a:pt x="162" y="68"/>
                    <a:pt x="218" y="12"/>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22" name="Freeform 66">
              <a:extLst>
                <a:ext uri="{FF2B5EF4-FFF2-40B4-BE49-F238E27FC236}">
                  <a16:creationId xmlns:a16="http://schemas.microsoft.com/office/drawing/2014/main" id="{C32425F4-7488-486F-8A94-D756E6B876C7}"/>
                </a:ext>
              </a:extLst>
            </p:cNvPr>
            <p:cNvSpPr>
              <a:spLocks/>
            </p:cNvSpPr>
            <p:nvPr/>
          </p:nvSpPr>
          <p:spPr bwMode="auto">
            <a:xfrm>
              <a:off x="3840" y="2448"/>
              <a:ext cx="182" cy="228"/>
            </a:xfrm>
            <a:custGeom>
              <a:avLst/>
              <a:gdLst>
                <a:gd name="T0" fmla="*/ 218 w 275"/>
                <a:gd name="T1" fmla="*/ 12 h 240"/>
                <a:gd name="T2" fmla="*/ 74 w 275"/>
                <a:gd name="T3" fmla="*/ 24 h 240"/>
                <a:gd name="T4" fmla="*/ 38 w 275"/>
                <a:gd name="T5" fmla="*/ 36 h 240"/>
                <a:gd name="T6" fmla="*/ 26 w 275"/>
                <a:gd name="T7" fmla="*/ 84 h 240"/>
                <a:gd name="T8" fmla="*/ 2 w 275"/>
                <a:gd name="T9" fmla="*/ 132 h 240"/>
                <a:gd name="T10" fmla="*/ 14 w 275"/>
                <a:gd name="T11" fmla="*/ 192 h 240"/>
                <a:gd name="T12" fmla="*/ 110 w 275"/>
                <a:gd name="T13" fmla="*/ 240 h 240"/>
                <a:gd name="T14" fmla="*/ 194 w 275"/>
                <a:gd name="T15" fmla="*/ 216 h 240"/>
                <a:gd name="T16" fmla="*/ 254 w 275"/>
                <a:gd name="T17" fmla="*/ 132 h 240"/>
                <a:gd name="T18" fmla="*/ 266 w 275"/>
                <a:gd name="T19" fmla="*/ 84 h 240"/>
                <a:gd name="T20" fmla="*/ 218 w 275"/>
                <a:gd name="T21" fmla="*/ 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240">
                  <a:moveTo>
                    <a:pt x="218" y="12"/>
                  </a:moveTo>
                  <a:cubicBezTo>
                    <a:pt x="170" y="16"/>
                    <a:pt x="122" y="18"/>
                    <a:pt x="74" y="24"/>
                  </a:cubicBezTo>
                  <a:cubicBezTo>
                    <a:pt x="61" y="26"/>
                    <a:pt x="46" y="26"/>
                    <a:pt x="38" y="36"/>
                  </a:cubicBezTo>
                  <a:cubicBezTo>
                    <a:pt x="28" y="49"/>
                    <a:pt x="32" y="69"/>
                    <a:pt x="26" y="84"/>
                  </a:cubicBezTo>
                  <a:cubicBezTo>
                    <a:pt x="20" y="101"/>
                    <a:pt x="10" y="116"/>
                    <a:pt x="2" y="132"/>
                  </a:cubicBezTo>
                  <a:cubicBezTo>
                    <a:pt x="6" y="152"/>
                    <a:pt x="0" y="178"/>
                    <a:pt x="14" y="192"/>
                  </a:cubicBezTo>
                  <a:cubicBezTo>
                    <a:pt x="39" y="217"/>
                    <a:pt x="110" y="240"/>
                    <a:pt x="110" y="240"/>
                  </a:cubicBezTo>
                  <a:cubicBezTo>
                    <a:pt x="113" y="239"/>
                    <a:pt x="187" y="222"/>
                    <a:pt x="194" y="216"/>
                  </a:cubicBezTo>
                  <a:cubicBezTo>
                    <a:pt x="205" y="207"/>
                    <a:pt x="243" y="148"/>
                    <a:pt x="254" y="132"/>
                  </a:cubicBezTo>
                  <a:cubicBezTo>
                    <a:pt x="258" y="116"/>
                    <a:pt x="275" y="98"/>
                    <a:pt x="266" y="84"/>
                  </a:cubicBezTo>
                  <a:cubicBezTo>
                    <a:pt x="214" y="0"/>
                    <a:pt x="162" y="68"/>
                    <a:pt x="218" y="12"/>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23" name="Freeform 67">
              <a:extLst>
                <a:ext uri="{FF2B5EF4-FFF2-40B4-BE49-F238E27FC236}">
                  <a16:creationId xmlns:a16="http://schemas.microsoft.com/office/drawing/2014/main" id="{F6252C62-0A21-49E3-BC60-B81D4C99B13D}"/>
                </a:ext>
              </a:extLst>
            </p:cNvPr>
            <p:cNvSpPr>
              <a:spLocks/>
            </p:cNvSpPr>
            <p:nvPr/>
          </p:nvSpPr>
          <p:spPr bwMode="auto">
            <a:xfrm>
              <a:off x="4176" y="2472"/>
              <a:ext cx="182" cy="228"/>
            </a:xfrm>
            <a:custGeom>
              <a:avLst/>
              <a:gdLst>
                <a:gd name="T0" fmla="*/ 218 w 275"/>
                <a:gd name="T1" fmla="*/ 12 h 240"/>
                <a:gd name="T2" fmla="*/ 74 w 275"/>
                <a:gd name="T3" fmla="*/ 24 h 240"/>
                <a:gd name="T4" fmla="*/ 38 w 275"/>
                <a:gd name="T5" fmla="*/ 36 h 240"/>
                <a:gd name="T6" fmla="*/ 26 w 275"/>
                <a:gd name="T7" fmla="*/ 84 h 240"/>
                <a:gd name="T8" fmla="*/ 2 w 275"/>
                <a:gd name="T9" fmla="*/ 132 h 240"/>
                <a:gd name="T10" fmla="*/ 14 w 275"/>
                <a:gd name="T11" fmla="*/ 192 h 240"/>
                <a:gd name="T12" fmla="*/ 110 w 275"/>
                <a:gd name="T13" fmla="*/ 240 h 240"/>
                <a:gd name="T14" fmla="*/ 194 w 275"/>
                <a:gd name="T15" fmla="*/ 216 h 240"/>
                <a:gd name="T16" fmla="*/ 254 w 275"/>
                <a:gd name="T17" fmla="*/ 132 h 240"/>
                <a:gd name="T18" fmla="*/ 266 w 275"/>
                <a:gd name="T19" fmla="*/ 84 h 240"/>
                <a:gd name="T20" fmla="*/ 218 w 275"/>
                <a:gd name="T21" fmla="*/ 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240">
                  <a:moveTo>
                    <a:pt x="218" y="12"/>
                  </a:moveTo>
                  <a:cubicBezTo>
                    <a:pt x="170" y="16"/>
                    <a:pt x="122" y="18"/>
                    <a:pt x="74" y="24"/>
                  </a:cubicBezTo>
                  <a:cubicBezTo>
                    <a:pt x="61" y="26"/>
                    <a:pt x="46" y="26"/>
                    <a:pt x="38" y="36"/>
                  </a:cubicBezTo>
                  <a:cubicBezTo>
                    <a:pt x="28" y="49"/>
                    <a:pt x="32" y="69"/>
                    <a:pt x="26" y="84"/>
                  </a:cubicBezTo>
                  <a:cubicBezTo>
                    <a:pt x="20" y="101"/>
                    <a:pt x="10" y="116"/>
                    <a:pt x="2" y="132"/>
                  </a:cubicBezTo>
                  <a:cubicBezTo>
                    <a:pt x="6" y="152"/>
                    <a:pt x="0" y="178"/>
                    <a:pt x="14" y="192"/>
                  </a:cubicBezTo>
                  <a:cubicBezTo>
                    <a:pt x="39" y="217"/>
                    <a:pt x="110" y="240"/>
                    <a:pt x="110" y="240"/>
                  </a:cubicBezTo>
                  <a:cubicBezTo>
                    <a:pt x="113" y="239"/>
                    <a:pt x="187" y="222"/>
                    <a:pt x="194" y="216"/>
                  </a:cubicBezTo>
                  <a:cubicBezTo>
                    <a:pt x="205" y="207"/>
                    <a:pt x="243" y="148"/>
                    <a:pt x="254" y="132"/>
                  </a:cubicBezTo>
                  <a:cubicBezTo>
                    <a:pt x="258" y="116"/>
                    <a:pt x="275" y="98"/>
                    <a:pt x="266" y="84"/>
                  </a:cubicBezTo>
                  <a:cubicBezTo>
                    <a:pt x="214" y="0"/>
                    <a:pt x="162" y="68"/>
                    <a:pt x="218" y="12"/>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24" name="Freeform 68">
              <a:extLst>
                <a:ext uri="{FF2B5EF4-FFF2-40B4-BE49-F238E27FC236}">
                  <a16:creationId xmlns:a16="http://schemas.microsoft.com/office/drawing/2014/main" id="{89D9F4DB-856C-4D7D-87CD-455716A0B6D3}"/>
                </a:ext>
              </a:extLst>
            </p:cNvPr>
            <p:cNvSpPr>
              <a:spLocks/>
            </p:cNvSpPr>
            <p:nvPr/>
          </p:nvSpPr>
          <p:spPr bwMode="auto">
            <a:xfrm>
              <a:off x="4356" y="2592"/>
              <a:ext cx="182" cy="228"/>
            </a:xfrm>
            <a:custGeom>
              <a:avLst/>
              <a:gdLst>
                <a:gd name="T0" fmla="*/ 218 w 275"/>
                <a:gd name="T1" fmla="*/ 12 h 240"/>
                <a:gd name="T2" fmla="*/ 74 w 275"/>
                <a:gd name="T3" fmla="*/ 24 h 240"/>
                <a:gd name="T4" fmla="*/ 38 w 275"/>
                <a:gd name="T5" fmla="*/ 36 h 240"/>
                <a:gd name="T6" fmla="*/ 26 w 275"/>
                <a:gd name="T7" fmla="*/ 84 h 240"/>
                <a:gd name="T8" fmla="*/ 2 w 275"/>
                <a:gd name="T9" fmla="*/ 132 h 240"/>
                <a:gd name="T10" fmla="*/ 14 w 275"/>
                <a:gd name="T11" fmla="*/ 192 h 240"/>
                <a:gd name="T12" fmla="*/ 110 w 275"/>
                <a:gd name="T13" fmla="*/ 240 h 240"/>
                <a:gd name="T14" fmla="*/ 194 w 275"/>
                <a:gd name="T15" fmla="*/ 216 h 240"/>
                <a:gd name="T16" fmla="*/ 254 w 275"/>
                <a:gd name="T17" fmla="*/ 132 h 240"/>
                <a:gd name="T18" fmla="*/ 266 w 275"/>
                <a:gd name="T19" fmla="*/ 84 h 240"/>
                <a:gd name="T20" fmla="*/ 218 w 275"/>
                <a:gd name="T21" fmla="*/ 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240">
                  <a:moveTo>
                    <a:pt x="218" y="12"/>
                  </a:moveTo>
                  <a:cubicBezTo>
                    <a:pt x="170" y="16"/>
                    <a:pt x="122" y="18"/>
                    <a:pt x="74" y="24"/>
                  </a:cubicBezTo>
                  <a:cubicBezTo>
                    <a:pt x="61" y="26"/>
                    <a:pt x="46" y="26"/>
                    <a:pt x="38" y="36"/>
                  </a:cubicBezTo>
                  <a:cubicBezTo>
                    <a:pt x="28" y="49"/>
                    <a:pt x="32" y="69"/>
                    <a:pt x="26" y="84"/>
                  </a:cubicBezTo>
                  <a:cubicBezTo>
                    <a:pt x="20" y="101"/>
                    <a:pt x="10" y="116"/>
                    <a:pt x="2" y="132"/>
                  </a:cubicBezTo>
                  <a:cubicBezTo>
                    <a:pt x="6" y="152"/>
                    <a:pt x="0" y="178"/>
                    <a:pt x="14" y="192"/>
                  </a:cubicBezTo>
                  <a:cubicBezTo>
                    <a:pt x="39" y="217"/>
                    <a:pt x="110" y="240"/>
                    <a:pt x="110" y="240"/>
                  </a:cubicBezTo>
                  <a:cubicBezTo>
                    <a:pt x="113" y="239"/>
                    <a:pt x="187" y="222"/>
                    <a:pt x="194" y="216"/>
                  </a:cubicBezTo>
                  <a:cubicBezTo>
                    <a:pt x="205" y="207"/>
                    <a:pt x="243" y="148"/>
                    <a:pt x="254" y="132"/>
                  </a:cubicBezTo>
                  <a:cubicBezTo>
                    <a:pt x="258" y="116"/>
                    <a:pt x="275" y="98"/>
                    <a:pt x="266" y="84"/>
                  </a:cubicBezTo>
                  <a:cubicBezTo>
                    <a:pt x="214" y="0"/>
                    <a:pt x="162" y="68"/>
                    <a:pt x="218" y="12"/>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25" name="Freeform 69">
              <a:extLst>
                <a:ext uri="{FF2B5EF4-FFF2-40B4-BE49-F238E27FC236}">
                  <a16:creationId xmlns:a16="http://schemas.microsoft.com/office/drawing/2014/main" id="{6919544A-5279-423F-A581-DE210E77EA8C}"/>
                </a:ext>
              </a:extLst>
            </p:cNvPr>
            <p:cNvSpPr>
              <a:spLocks/>
            </p:cNvSpPr>
            <p:nvPr/>
          </p:nvSpPr>
          <p:spPr bwMode="auto">
            <a:xfrm>
              <a:off x="4548" y="2664"/>
              <a:ext cx="182" cy="228"/>
            </a:xfrm>
            <a:custGeom>
              <a:avLst/>
              <a:gdLst>
                <a:gd name="T0" fmla="*/ 218 w 275"/>
                <a:gd name="T1" fmla="*/ 12 h 240"/>
                <a:gd name="T2" fmla="*/ 74 w 275"/>
                <a:gd name="T3" fmla="*/ 24 h 240"/>
                <a:gd name="T4" fmla="*/ 38 w 275"/>
                <a:gd name="T5" fmla="*/ 36 h 240"/>
                <a:gd name="T6" fmla="*/ 26 w 275"/>
                <a:gd name="T7" fmla="*/ 84 h 240"/>
                <a:gd name="T8" fmla="*/ 2 w 275"/>
                <a:gd name="T9" fmla="*/ 132 h 240"/>
                <a:gd name="T10" fmla="*/ 14 w 275"/>
                <a:gd name="T11" fmla="*/ 192 h 240"/>
                <a:gd name="T12" fmla="*/ 110 w 275"/>
                <a:gd name="T13" fmla="*/ 240 h 240"/>
                <a:gd name="T14" fmla="*/ 194 w 275"/>
                <a:gd name="T15" fmla="*/ 216 h 240"/>
                <a:gd name="T16" fmla="*/ 254 w 275"/>
                <a:gd name="T17" fmla="*/ 132 h 240"/>
                <a:gd name="T18" fmla="*/ 266 w 275"/>
                <a:gd name="T19" fmla="*/ 84 h 240"/>
                <a:gd name="T20" fmla="*/ 218 w 275"/>
                <a:gd name="T21" fmla="*/ 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240">
                  <a:moveTo>
                    <a:pt x="218" y="12"/>
                  </a:moveTo>
                  <a:cubicBezTo>
                    <a:pt x="170" y="16"/>
                    <a:pt x="122" y="18"/>
                    <a:pt x="74" y="24"/>
                  </a:cubicBezTo>
                  <a:cubicBezTo>
                    <a:pt x="61" y="26"/>
                    <a:pt x="46" y="26"/>
                    <a:pt x="38" y="36"/>
                  </a:cubicBezTo>
                  <a:cubicBezTo>
                    <a:pt x="28" y="49"/>
                    <a:pt x="32" y="69"/>
                    <a:pt x="26" y="84"/>
                  </a:cubicBezTo>
                  <a:cubicBezTo>
                    <a:pt x="20" y="101"/>
                    <a:pt x="10" y="116"/>
                    <a:pt x="2" y="132"/>
                  </a:cubicBezTo>
                  <a:cubicBezTo>
                    <a:pt x="6" y="152"/>
                    <a:pt x="0" y="178"/>
                    <a:pt x="14" y="192"/>
                  </a:cubicBezTo>
                  <a:cubicBezTo>
                    <a:pt x="39" y="217"/>
                    <a:pt x="110" y="240"/>
                    <a:pt x="110" y="240"/>
                  </a:cubicBezTo>
                  <a:cubicBezTo>
                    <a:pt x="113" y="239"/>
                    <a:pt x="187" y="222"/>
                    <a:pt x="194" y="216"/>
                  </a:cubicBezTo>
                  <a:cubicBezTo>
                    <a:pt x="205" y="207"/>
                    <a:pt x="243" y="148"/>
                    <a:pt x="254" y="132"/>
                  </a:cubicBezTo>
                  <a:cubicBezTo>
                    <a:pt x="258" y="116"/>
                    <a:pt x="275" y="98"/>
                    <a:pt x="266" y="84"/>
                  </a:cubicBezTo>
                  <a:cubicBezTo>
                    <a:pt x="214" y="0"/>
                    <a:pt x="162" y="68"/>
                    <a:pt x="218" y="12"/>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26" name="Freeform 70">
              <a:extLst>
                <a:ext uri="{FF2B5EF4-FFF2-40B4-BE49-F238E27FC236}">
                  <a16:creationId xmlns:a16="http://schemas.microsoft.com/office/drawing/2014/main" id="{B4ACCA0A-658A-4107-9016-0AC4B20ADFBD}"/>
                </a:ext>
              </a:extLst>
            </p:cNvPr>
            <p:cNvSpPr>
              <a:spLocks/>
            </p:cNvSpPr>
            <p:nvPr/>
          </p:nvSpPr>
          <p:spPr bwMode="auto">
            <a:xfrm>
              <a:off x="3168" y="2028"/>
              <a:ext cx="168" cy="240"/>
            </a:xfrm>
            <a:custGeom>
              <a:avLst/>
              <a:gdLst>
                <a:gd name="T0" fmla="*/ 113 w 245"/>
                <a:gd name="T1" fmla="*/ 264 h 302"/>
                <a:gd name="T2" fmla="*/ 77 w 245"/>
                <a:gd name="T3" fmla="*/ 192 h 302"/>
                <a:gd name="T4" fmla="*/ 17 w 245"/>
                <a:gd name="T5" fmla="*/ 120 h 302"/>
                <a:gd name="T6" fmla="*/ 89 w 245"/>
                <a:gd name="T7" fmla="*/ 0 h 302"/>
                <a:gd name="T8" fmla="*/ 197 w 245"/>
                <a:gd name="T9" fmla="*/ 48 h 302"/>
                <a:gd name="T10" fmla="*/ 221 w 245"/>
                <a:gd name="T11" fmla="*/ 192 h 302"/>
                <a:gd name="T12" fmla="*/ 125 w 245"/>
                <a:gd name="T13" fmla="*/ 300 h 302"/>
                <a:gd name="T14" fmla="*/ 113 w 245"/>
                <a:gd name="T15" fmla="*/ 264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302">
                  <a:moveTo>
                    <a:pt x="113" y="264"/>
                  </a:moveTo>
                  <a:cubicBezTo>
                    <a:pt x="101" y="240"/>
                    <a:pt x="95" y="212"/>
                    <a:pt x="77" y="192"/>
                  </a:cubicBezTo>
                  <a:cubicBezTo>
                    <a:pt x="0" y="104"/>
                    <a:pt x="46" y="237"/>
                    <a:pt x="17" y="120"/>
                  </a:cubicBezTo>
                  <a:cubicBezTo>
                    <a:pt x="28" y="54"/>
                    <a:pt x="24" y="22"/>
                    <a:pt x="89" y="0"/>
                  </a:cubicBezTo>
                  <a:cubicBezTo>
                    <a:pt x="175" y="29"/>
                    <a:pt x="140" y="10"/>
                    <a:pt x="197" y="48"/>
                  </a:cubicBezTo>
                  <a:cubicBezTo>
                    <a:pt x="231" y="99"/>
                    <a:pt x="245" y="127"/>
                    <a:pt x="221" y="192"/>
                  </a:cubicBezTo>
                  <a:cubicBezTo>
                    <a:pt x="210" y="223"/>
                    <a:pt x="161" y="294"/>
                    <a:pt x="125" y="300"/>
                  </a:cubicBezTo>
                  <a:cubicBezTo>
                    <a:pt x="113" y="302"/>
                    <a:pt x="117" y="276"/>
                    <a:pt x="113" y="264"/>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27" name="Freeform 71">
              <a:extLst>
                <a:ext uri="{FF2B5EF4-FFF2-40B4-BE49-F238E27FC236}">
                  <a16:creationId xmlns:a16="http://schemas.microsoft.com/office/drawing/2014/main" id="{8BE466BC-2B04-4979-84DF-0CB92EA2005C}"/>
                </a:ext>
              </a:extLst>
            </p:cNvPr>
            <p:cNvSpPr>
              <a:spLocks/>
            </p:cNvSpPr>
            <p:nvPr/>
          </p:nvSpPr>
          <p:spPr bwMode="auto">
            <a:xfrm>
              <a:off x="5412" y="2100"/>
              <a:ext cx="168" cy="240"/>
            </a:xfrm>
            <a:custGeom>
              <a:avLst/>
              <a:gdLst>
                <a:gd name="T0" fmla="*/ 113 w 245"/>
                <a:gd name="T1" fmla="*/ 264 h 302"/>
                <a:gd name="T2" fmla="*/ 77 w 245"/>
                <a:gd name="T3" fmla="*/ 192 h 302"/>
                <a:gd name="T4" fmla="*/ 17 w 245"/>
                <a:gd name="T5" fmla="*/ 120 h 302"/>
                <a:gd name="T6" fmla="*/ 89 w 245"/>
                <a:gd name="T7" fmla="*/ 0 h 302"/>
                <a:gd name="T8" fmla="*/ 197 w 245"/>
                <a:gd name="T9" fmla="*/ 48 h 302"/>
                <a:gd name="T10" fmla="*/ 221 w 245"/>
                <a:gd name="T11" fmla="*/ 192 h 302"/>
                <a:gd name="T12" fmla="*/ 125 w 245"/>
                <a:gd name="T13" fmla="*/ 300 h 302"/>
                <a:gd name="T14" fmla="*/ 113 w 245"/>
                <a:gd name="T15" fmla="*/ 264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302">
                  <a:moveTo>
                    <a:pt x="113" y="264"/>
                  </a:moveTo>
                  <a:cubicBezTo>
                    <a:pt x="101" y="240"/>
                    <a:pt x="95" y="212"/>
                    <a:pt x="77" y="192"/>
                  </a:cubicBezTo>
                  <a:cubicBezTo>
                    <a:pt x="0" y="104"/>
                    <a:pt x="46" y="237"/>
                    <a:pt x="17" y="120"/>
                  </a:cubicBezTo>
                  <a:cubicBezTo>
                    <a:pt x="28" y="54"/>
                    <a:pt x="24" y="22"/>
                    <a:pt x="89" y="0"/>
                  </a:cubicBezTo>
                  <a:cubicBezTo>
                    <a:pt x="175" y="29"/>
                    <a:pt x="140" y="10"/>
                    <a:pt x="197" y="48"/>
                  </a:cubicBezTo>
                  <a:cubicBezTo>
                    <a:pt x="231" y="99"/>
                    <a:pt x="245" y="127"/>
                    <a:pt x="221" y="192"/>
                  </a:cubicBezTo>
                  <a:cubicBezTo>
                    <a:pt x="210" y="223"/>
                    <a:pt x="161" y="294"/>
                    <a:pt x="125" y="300"/>
                  </a:cubicBezTo>
                  <a:cubicBezTo>
                    <a:pt x="113" y="302"/>
                    <a:pt x="117" y="276"/>
                    <a:pt x="113" y="264"/>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28" name="Freeform 72">
              <a:extLst>
                <a:ext uri="{FF2B5EF4-FFF2-40B4-BE49-F238E27FC236}">
                  <a16:creationId xmlns:a16="http://schemas.microsoft.com/office/drawing/2014/main" id="{ED4D0B0F-B03D-497C-9E77-D411A1568A4B}"/>
                </a:ext>
              </a:extLst>
            </p:cNvPr>
            <p:cNvSpPr>
              <a:spLocks/>
            </p:cNvSpPr>
            <p:nvPr/>
          </p:nvSpPr>
          <p:spPr bwMode="auto">
            <a:xfrm>
              <a:off x="3912" y="3336"/>
              <a:ext cx="168" cy="240"/>
            </a:xfrm>
            <a:custGeom>
              <a:avLst/>
              <a:gdLst>
                <a:gd name="T0" fmla="*/ 113 w 245"/>
                <a:gd name="T1" fmla="*/ 264 h 302"/>
                <a:gd name="T2" fmla="*/ 77 w 245"/>
                <a:gd name="T3" fmla="*/ 192 h 302"/>
                <a:gd name="T4" fmla="*/ 17 w 245"/>
                <a:gd name="T5" fmla="*/ 120 h 302"/>
                <a:gd name="T6" fmla="*/ 89 w 245"/>
                <a:gd name="T7" fmla="*/ 0 h 302"/>
                <a:gd name="T8" fmla="*/ 197 w 245"/>
                <a:gd name="T9" fmla="*/ 48 h 302"/>
                <a:gd name="T10" fmla="*/ 221 w 245"/>
                <a:gd name="T11" fmla="*/ 192 h 302"/>
                <a:gd name="T12" fmla="*/ 125 w 245"/>
                <a:gd name="T13" fmla="*/ 300 h 302"/>
                <a:gd name="T14" fmla="*/ 113 w 245"/>
                <a:gd name="T15" fmla="*/ 264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302">
                  <a:moveTo>
                    <a:pt x="113" y="264"/>
                  </a:moveTo>
                  <a:cubicBezTo>
                    <a:pt x="101" y="240"/>
                    <a:pt x="95" y="212"/>
                    <a:pt x="77" y="192"/>
                  </a:cubicBezTo>
                  <a:cubicBezTo>
                    <a:pt x="0" y="104"/>
                    <a:pt x="46" y="237"/>
                    <a:pt x="17" y="120"/>
                  </a:cubicBezTo>
                  <a:cubicBezTo>
                    <a:pt x="28" y="54"/>
                    <a:pt x="24" y="22"/>
                    <a:pt x="89" y="0"/>
                  </a:cubicBezTo>
                  <a:cubicBezTo>
                    <a:pt x="175" y="29"/>
                    <a:pt x="140" y="10"/>
                    <a:pt x="197" y="48"/>
                  </a:cubicBezTo>
                  <a:cubicBezTo>
                    <a:pt x="231" y="99"/>
                    <a:pt x="245" y="127"/>
                    <a:pt x="221" y="192"/>
                  </a:cubicBezTo>
                  <a:cubicBezTo>
                    <a:pt x="210" y="223"/>
                    <a:pt x="161" y="294"/>
                    <a:pt x="125" y="300"/>
                  </a:cubicBezTo>
                  <a:cubicBezTo>
                    <a:pt x="113" y="302"/>
                    <a:pt x="117" y="276"/>
                    <a:pt x="113" y="264"/>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29" name="Freeform 73">
              <a:extLst>
                <a:ext uri="{FF2B5EF4-FFF2-40B4-BE49-F238E27FC236}">
                  <a16:creationId xmlns:a16="http://schemas.microsoft.com/office/drawing/2014/main" id="{FA4D1CF0-5958-4920-B05E-AD634A484901}"/>
                </a:ext>
              </a:extLst>
            </p:cNvPr>
            <p:cNvSpPr>
              <a:spLocks/>
            </p:cNvSpPr>
            <p:nvPr/>
          </p:nvSpPr>
          <p:spPr bwMode="auto">
            <a:xfrm>
              <a:off x="3372" y="3240"/>
              <a:ext cx="168" cy="240"/>
            </a:xfrm>
            <a:custGeom>
              <a:avLst/>
              <a:gdLst>
                <a:gd name="T0" fmla="*/ 113 w 245"/>
                <a:gd name="T1" fmla="*/ 264 h 302"/>
                <a:gd name="T2" fmla="*/ 77 w 245"/>
                <a:gd name="T3" fmla="*/ 192 h 302"/>
                <a:gd name="T4" fmla="*/ 17 w 245"/>
                <a:gd name="T5" fmla="*/ 120 h 302"/>
                <a:gd name="T6" fmla="*/ 89 w 245"/>
                <a:gd name="T7" fmla="*/ 0 h 302"/>
                <a:gd name="T8" fmla="*/ 197 w 245"/>
                <a:gd name="T9" fmla="*/ 48 h 302"/>
                <a:gd name="T10" fmla="*/ 221 w 245"/>
                <a:gd name="T11" fmla="*/ 192 h 302"/>
                <a:gd name="T12" fmla="*/ 125 w 245"/>
                <a:gd name="T13" fmla="*/ 300 h 302"/>
                <a:gd name="T14" fmla="*/ 113 w 245"/>
                <a:gd name="T15" fmla="*/ 264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302">
                  <a:moveTo>
                    <a:pt x="113" y="264"/>
                  </a:moveTo>
                  <a:cubicBezTo>
                    <a:pt x="101" y="240"/>
                    <a:pt x="95" y="212"/>
                    <a:pt x="77" y="192"/>
                  </a:cubicBezTo>
                  <a:cubicBezTo>
                    <a:pt x="0" y="104"/>
                    <a:pt x="46" y="237"/>
                    <a:pt x="17" y="120"/>
                  </a:cubicBezTo>
                  <a:cubicBezTo>
                    <a:pt x="28" y="54"/>
                    <a:pt x="24" y="22"/>
                    <a:pt x="89" y="0"/>
                  </a:cubicBezTo>
                  <a:cubicBezTo>
                    <a:pt x="175" y="29"/>
                    <a:pt x="140" y="10"/>
                    <a:pt x="197" y="48"/>
                  </a:cubicBezTo>
                  <a:cubicBezTo>
                    <a:pt x="231" y="99"/>
                    <a:pt x="245" y="127"/>
                    <a:pt x="221" y="192"/>
                  </a:cubicBezTo>
                  <a:cubicBezTo>
                    <a:pt x="210" y="223"/>
                    <a:pt x="161" y="294"/>
                    <a:pt x="125" y="300"/>
                  </a:cubicBezTo>
                  <a:cubicBezTo>
                    <a:pt x="113" y="302"/>
                    <a:pt x="117" y="276"/>
                    <a:pt x="113" y="264"/>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30" name="Freeform 74">
              <a:extLst>
                <a:ext uri="{FF2B5EF4-FFF2-40B4-BE49-F238E27FC236}">
                  <a16:creationId xmlns:a16="http://schemas.microsoft.com/office/drawing/2014/main" id="{A9494101-B897-40CC-B99A-82C697D7C89D}"/>
                </a:ext>
              </a:extLst>
            </p:cNvPr>
            <p:cNvSpPr>
              <a:spLocks/>
            </p:cNvSpPr>
            <p:nvPr/>
          </p:nvSpPr>
          <p:spPr bwMode="auto">
            <a:xfrm>
              <a:off x="3408" y="2220"/>
              <a:ext cx="168" cy="240"/>
            </a:xfrm>
            <a:custGeom>
              <a:avLst/>
              <a:gdLst>
                <a:gd name="T0" fmla="*/ 113 w 245"/>
                <a:gd name="T1" fmla="*/ 264 h 302"/>
                <a:gd name="T2" fmla="*/ 77 w 245"/>
                <a:gd name="T3" fmla="*/ 192 h 302"/>
                <a:gd name="T4" fmla="*/ 17 w 245"/>
                <a:gd name="T5" fmla="*/ 120 h 302"/>
                <a:gd name="T6" fmla="*/ 89 w 245"/>
                <a:gd name="T7" fmla="*/ 0 h 302"/>
                <a:gd name="T8" fmla="*/ 197 w 245"/>
                <a:gd name="T9" fmla="*/ 48 h 302"/>
                <a:gd name="T10" fmla="*/ 221 w 245"/>
                <a:gd name="T11" fmla="*/ 192 h 302"/>
                <a:gd name="T12" fmla="*/ 125 w 245"/>
                <a:gd name="T13" fmla="*/ 300 h 302"/>
                <a:gd name="T14" fmla="*/ 113 w 245"/>
                <a:gd name="T15" fmla="*/ 264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302">
                  <a:moveTo>
                    <a:pt x="113" y="264"/>
                  </a:moveTo>
                  <a:cubicBezTo>
                    <a:pt x="101" y="240"/>
                    <a:pt x="95" y="212"/>
                    <a:pt x="77" y="192"/>
                  </a:cubicBezTo>
                  <a:cubicBezTo>
                    <a:pt x="0" y="104"/>
                    <a:pt x="46" y="237"/>
                    <a:pt x="17" y="120"/>
                  </a:cubicBezTo>
                  <a:cubicBezTo>
                    <a:pt x="28" y="54"/>
                    <a:pt x="24" y="22"/>
                    <a:pt x="89" y="0"/>
                  </a:cubicBezTo>
                  <a:cubicBezTo>
                    <a:pt x="175" y="29"/>
                    <a:pt x="140" y="10"/>
                    <a:pt x="197" y="48"/>
                  </a:cubicBezTo>
                  <a:cubicBezTo>
                    <a:pt x="231" y="99"/>
                    <a:pt x="245" y="127"/>
                    <a:pt x="221" y="192"/>
                  </a:cubicBezTo>
                  <a:cubicBezTo>
                    <a:pt x="210" y="223"/>
                    <a:pt x="161" y="294"/>
                    <a:pt x="125" y="300"/>
                  </a:cubicBezTo>
                  <a:cubicBezTo>
                    <a:pt x="113" y="302"/>
                    <a:pt x="117" y="276"/>
                    <a:pt x="113" y="264"/>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31" name="Freeform 75">
              <a:extLst>
                <a:ext uri="{FF2B5EF4-FFF2-40B4-BE49-F238E27FC236}">
                  <a16:creationId xmlns:a16="http://schemas.microsoft.com/office/drawing/2014/main" id="{F942AFB8-407D-4ED6-BDAD-E25778ECE29E}"/>
                </a:ext>
              </a:extLst>
            </p:cNvPr>
            <p:cNvSpPr>
              <a:spLocks/>
            </p:cNvSpPr>
            <p:nvPr/>
          </p:nvSpPr>
          <p:spPr bwMode="auto">
            <a:xfrm>
              <a:off x="5040" y="2448"/>
              <a:ext cx="168" cy="240"/>
            </a:xfrm>
            <a:custGeom>
              <a:avLst/>
              <a:gdLst>
                <a:gd name="T0" fmla="*/ 113 w 245"/>
                <a:gd name="T1" fmla="*/ 264 h 302"/>
                <a:gd name="T2" fmla="*/ 77 w 245"/>
                <a:gd name="T3" fmla="*/ 192 h 302"/>
                <a:gd name="T4" fmla="*/ 17 w 245"/>
                <a:gd name="T5" fmla="*/ 120 h 302"/>
                <a:gd name="T6" fmla="*/ 89 w 245"/>
                <a:gd name="T7" fmla="*/ 0 h 302"/>
                <a:gd name="T8" fmla="*/ 197 w 245"/>
                <a:gd name="T9" fmla="*/ 48 h 302"/>
                <a:gd name="T10" fmla="*/ 221 w 245"/>
                <a:gd name="T11" fmla="*/ 192 h 302"/>
                <a:gd name="T12" fmla="*/ 125 w 245"/>
                <a:gd name="T13" fmla="*/ 300 h 302"/>
                <a:gd name="T14" fmla="*/ 113 w 245"/>
                <a:gd name="T15" fmla="*/ 264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302">
                  <a:moveTo>
                    <a:pt x="113" y="264"/>
                  </a:moveTo>
                  <a:cubicBezTo>
                    <a:pt x="101" y="240"/>
                    <a:pt x="95" y="212"/>
                    <a:pt x="77" y="192"/>
                  </a:cubicBezTo>
                  <a:cubicBezTo>
                    <a:pt x="0" y="104"/>
                    <a:pt x="46" y="237"/>
                    <a:pt x="17" y="120"/>
                  </a:cubicBezTo>
                  <a:cubicBezTo>
                    <a:pt x="28" y="54"/>
                    <a:pt x="24" y="22"/>
                    <a:pt x="89" y="0"/>
                  </a:cubicBezTo>
                  <a:cubicBezTo>
                    <a:pt x="175" y="29"/>
                    <a:pt x="140" y="10"/>
                    <a:pt x="197" y="48"/>
                  </a:cubicBezTo>
                  <a:cubicBezTo>
                    <a:pt x="231" y="99"/>
                    <a:pt x="245" y="127"/>
                    <a:pt x="221" y="192"/>
                  </a:cubicBezTo>
                  <a:cubicBezTo>
                    <a:pt x="210" y="223"/>
                    <a:pt x="161" y="294"/>
                    <a:pt x="125" y="300"/>
                  </a:cubicBezTo>
                  <a:cubicBezTo>
                    <a:pt x="113" y="302"/>
                    <a:pt x="117" y="276"/>
                    <a:pt x="113" y="264"/>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32" name="Freeform 76">
              <a:extLst>
                <a:ext uri="{FF2B5EF4-FFF2-40B4-BE49-F238E27FC236}">
                  <a16:creationId xmlns:a16="http://schemas.microsoft.com/office/drawing/2014/main" id="{820A312A-A208-4E66-A3E0-48791406E581}"/>
                </a:ext>
              </a:extLst>
            </p:cNvPr>
            <p:cNvSpPr>
              <a:spLocks/>
            </p:cNvSpPr>
            <p:nvPr/>
          </p:nvSpPr>
          <p:spPr bwMode="auto">
            <a:xfrm>
              <a:off x="4728" y="2712"/>
              <a:ext cx="168" cy="240"/>
            </a:xfrm>
            <a:custGeom>
              <a:avLst/>
              <a:gdLst>
                <a:gd name="T0" fmla="*/ 113 w 245"/>
                <a:gd name="T1" fmla="*/ 264 h 302"/>
                <a:gd name="T2" fmla="*/ 77 w 245"/>
                <a:gd name="T3" fmla="*/ 192 h 302"/>
                <a:gd name="T4" fmla="*/ 17 w 245"/>
                <a:gd name="T5" fmla="*/ 120 h 302"/>
                <a:gd name="T6" fmla="*/ 89 w 245"/>
                <a:gd name="T7" fmla="*/ 0 h 302"/>
                <a:gd name="T8" fmla="*/ 197 w 245"/>
                <a:gd name="T9" fmla="*/ 48 h 302"/>
                <a:gd name="T10" fmla="*/ 221 w 245"/>
                <a:gd name="T11" fmla="*/ 192 h 302"/>
                <a:gd name="T12" fmla="*/ 125 w 245"/>
                <a:gd name="T13" fmla="*/ 300 h 302"/>
                <a:gd name="T14" fmla="*/ 113 w 245"/>
                <a:gd name="T15" fmla="*/ 264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302">
                  <a:moveTo>
                    <a:pt x="113" y="264"/>
                  </a:moveTo>
                  <a:cubicBezTo>
                    <a:pt x="101" y="240"/>
                    <a:pt x="95" y="212"/>
                    <a:pt x="77" y="192"/>
                  </a:cubicBezTo>
                  <a:cubicBezTo>
                    <a:pt x="0" y="104"/>
                    <a:pt x="46" y="237"/>
                    <a:pt x="17" y="120"/>
                  </a:cubicBezTo>
                  <a:cubicBezTo>
                    <a:pt x="28" y="54"/>
                    <a:pt x="24" y="22"/>
                    <a:pt x="89" y="0"/>
                  </a:cubicBezTo>
                  <a:cubicBezTo>
                    <a:pt x="175" y="29"/>
                    <a:pt x="140" y="10"/>
                    <a:pt x="197" y="48"/>
                  </a:cubicBezTo>
                  <a:cubicBezTo>
                    <a:pt x="231" y="99"/>
                    <a:pt x="245" y="127"/>
                    <a:pt x="221" y="192"/>
                  </a:cubicBezTo>
                  <a:cubicBezTo>
                    <a:pt x="210" y="223"/>
                    <a:pt x="161" y="294"/>
                    <a:pt x="125" y="300"/>
                  </a:cubicBezTo>
                  <a:cubicBezTo>
                    <a:pt x="113" y="302"/>
                    <a:pt x="117" y="276"/>
                    <a:pt x="113" y="264"/>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33" name="Freeform 77">
              <a:extLst>
                <a:ext uri="{FF2B5EF4-FFF2-40B4-BE49-F238E27FC236}">
                  <a16:creationId xmlns:a16="http://schemas.microsoft.com/office/drawing/2014/main" id="{7D997550-4725-48BF-B6AA-823BC9A5AFFD}"/>
                </a:ext>
              </a:extLst>
            </p:cNvPr>
            <p:cNvSpPr>
              <a:spLocks/>
            </p:cNvSpPr>
            <p:nvPr/>
          </p:nvSpPr>
          <p:spPr bwMode="auto">
            <a:xfrm>
              <a:off x="4440" y="3048"/>
              <a:ext cx="168" cy="240"/>
            </a:xfrm>
            <a:custGeom>
              <a:avLst/>
              <a:gdLst>
                <a:gd name="T0" fmla="*/ 113 w 245"/>
                <a:gd name="T1" fmla="*/ 264 h 302"/>
                <a:gd name="T2" fmla="*/ 77 w 245"/>
                <a:gd name="T3" fmla="*/ 192 h 302"/>
                <a:gd name="T4" fmla="*/ 17 w 245"/>
                <a:gd name="T5" fmla="*/ 120 h 302"/>
                <a:gd name="T6" fmla="*/ 89 w 245"/>
                <a:gd name="T7" fmla="*/ 0 h 302"/>
                <a:gd name="T8" fmla="*/ 197 w 245"/>
                <a:gd name="T9" fmla="*/ 48 h 302"/>
                <a:gd name="T10" fmla="*/ 221 w 245"/>
                <a:gd name="T11" fmla="*/ 192 h 302"/>
                <a:gd name="T12" fmla="*/ 125 w 245"/>
                <a:gd name="T13" fmla="*/ 300 h 302"/>
                <a:gd name="T14" fmla="*/ 113 w 245"/>
                <a:gd name="T15" fmla="*/ 264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302">
                  <a:moveTo>
                    <a:pt x="113" y="264"/>
                  </a:moveTo>
                  <a:cubicBezTo>
                    <a:pt x="101" y="240"/>
                    <a:pt x="95" y="212"/>
                    <a:pt x="77" y="192"/>
                  </a:cubicBezTo>
                  <a:cubicBezTo>
                    <a:pt x="0" y="104"/>
                    <a:pt x="46" y="237"/>
                    <a:pt x="17" y="120"/>
                  </a:cubicBezTo>
                  <a:cubicBezTo>
                    <a:pt x="28" y="54"/>
                    <a:pt x="24" y="22"/>
                    <a:pt x="89" y="0"/>
                  </a:cubicBezTo>
                  <a:cubicBezTo>
                    <a:pt x="175" y="29"/>
                    <a:pt x="140" y="10"/>
                    <a:pt x="197" y="48"/>
                  </a:cubicBezTo>
                  <a:cubicBezTo>
                    <a:pt x="231" y="99"/>
                    <a:pt x="245" y="127"/>
                    <a:pt x="221" y="192"/>
                  </a:cubicBezTo>
                  <a:cubicBezTo>
                    <a:pt x="210" y="223"/>
                    <a:pt x="161" y="294"/>
                    <a:pt x="125" y="300"/>
                  </a:cubicBezTo>
                  <a:cubicBezTo>
                    <a:pt x="113" y="302"/>
                    <a:pt x="117" y="276"/>
                    <a:pt x="113" y="264"/>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34" name="Freeform 78">
              <a:extLst>
                <a:ext uri="{FF2B5EF4-FFF2-40B4-BE49-F238E27FC236}">
                  <a16:creationId xmlns:a16="http://schemas.microsoft.com/office/drawing/2014/main" id="{DCB9D52A-0C61-457D-966F-4C106839F6CF}"/>
                </a:ext>
              </a:extLst>
            </p:cNvPr>
            <p:cNvSpPr>
              <a:spLocks/>
            </p:cNvSpPr>
            <p:nvPr/>
          </p:nvSpPr>
          <p:spPr bwMode="auto">
            <a:xfrm>
              <a:off x="5172" y="2580"/>
              <a:ext cx="189" cy="213"/>
            </a:xfrm>
            <a:custGeom>
              <a:avLst/>
              <a:gdLst>
                <a:gd name="T0" fmla="*/ 96 w 189"/>
                <a:gd name="T1" fmla="*/ 0 h 213"/>
                <a:gd name="T2" fmla="*/ 0 w 189"/>
                <a:gd name="T3" fmla="*/ 96 h 213"/>
                <a:gd name="T4" fmla="*/ 120 w 189"/>
                <a:gd name="T5" fmla="*/ 180 h 213"/>
                <a:gd name="T6" fmla="*/ 156 w 189"/>
                <a:gd name="T7" fmla="*/ 156 h 213"/>
                <a:gd name="T8" fmla="*/ 120 w 189"/>
                <a:gd name="T9" fmla="*/ 48 h 213"/>
                <a:gd name="T10" fmla="*/ 96 w 189"/>
                <a:gd name="T11" fmla="*/ 0 h 213"/>
              </a:gdLst>
              <a:ahLst/>
              <a:cxnLst>
                <a:cxn ang="0">
                  <a:pos x="T0" y="T1"/>
                </a:cxn>
                <a:cxn ang="0">
                  <a:pos x="T2" y="T3"/>
                </a:cxn>
                <a:cxn ang="0">
                  <a:pos x="T4" y="T5"/>
                </a:cxn>
                <a:cxn ang="0">
                  <a:pos x="T6" y="T7"/>
                </a:cxn>
                <a:cxn ang="0">
                  <a:pos x="T8" y="T9"/>
                </a:cxn>
                <a:cxn ang="0">
                  <a:pos x="T10" y="T11"/>
                </a:cxn>
              </a:cxnLst>
              <a:rect l="0" t="0" r="r" b="b"/>
              <a:pathLst>
                <a:path w="189" h="213">
                  <a:moveTo>
                    <a:pt x="96" y="0"/>
                  </a:moveTo>
                  <a:cubicBezTo>
                    <a:pt x="32" y="32"/>
                    <a:pt x="18" y="25"/>
                    <a:pt x="0" y="96"/>
                  </a:cubicBezTo>
                  <a:cubicBezTo>
                    <a:pt x="17" y="213"/>
                    <a:pt x="7" y="199"/>
                    <a:pt x="120" y="180"/>
                  </a:cubicBezTo>
                  <a:cubicBezTo>
                    <a:pt x="132" y="172"/>
                    <a:pt x="148" y="168"/>
                    <a:pt x="156" y="156"/>
                  </a:cubicBezTo>
                  <a:cubicBezTo>
                    <a:pt x="189" y="106"/>
                    <a:pt x="158" y="73"/>
                    <a:pt x="120" y="48"/>
                  </a:cubicBezTo>
                  <a:cubicBezTo>
                    <a:pt x="94" y="9"/>
                    <a:pt x="96" y="26"/>
                    <a:pt x="96" y="0"/>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35" name="Freeform 79">
              <a:extLst>
                <a:ext uri="{FF2B5EF4-FFF2-40B4-BE49-F238E27FC236}">
                  <a16:creationId xmlns:a16="http://schemas.microsoft.com/office/drawing/2014/main" id="{511735DC-8479-4E12-9394-88622BB796BD}"/>
                </a:ext>
              </a:extLst>
            </p:cNvPr>
            <p:cNvSpPr>
              <a:spLocks/>
            </p:cNvSpPr>
            <p:nvPr/>
          </p:nvSpPr>
          <p:spPr bwMode="auto">
            <a:xfrm>
              <a:off x="4848" y="2472"/>
              <a:ext cx="189" cy="213"/>
            </a:xfrm>
            <a:custGeom>
              <a:avLst/>
              <a:gdLst>
                <a:gd name="T0" fmla="*/ 96 w 189"/>
                <a:gd name="T1" fmla="*/ 0 h 213"/>
                <a:gd name="T2" fmla="*/ 0 w 189"/>
                <a:gd name="T3" fmla="*/ 96 h 213"/>
                <a:gd name="T4" fmla="*/ 120 w 189"/>
                <a:gd name="T5" fmla="*/ 180 h 213"/>
                <a:gd name="T6" fmla="*/ 156 w 189"/>
                <a:gd name="T7" fmla="*/ 156 h 213"/>
                <a:gd name="T8" fmla="*/ 120 w 189"/>
                <a:gd name="T9" fmla="*/ 48 h 213"/>
                <a:gd name="T10" fmla="*/ 96 w 189"/>
                <a:gd name="T11" fmla="*/ 0 h 213"/>
              </a:gdLst>
              <a:ahLst/>
              <a:cxnLst>
                <a:cxn ang="0">
                  <a:pos x="T0" y="T1"/>
                </a:cxn>
                <a:cxn ang="0">
                  <a:pos x="T2" y="T3"/>
                </a:cxn>
                <a:cxn ang="0">
                  <a:pos x="T4" y="T5"/>
                </a:cxn>
                <a:cxn ang="0">
                  <a:pos x="T6" y="T7"/>
                </a:cxn>
                <a:cxn ang="0">
                  <a:pos x="T8" y="T9"/>
                </a:cxn>
                <a:cxn ang="0">
                  <a:pos x="T10" y="T11"/>
                </a:cxn>
              </a:cxnLst>
              <a:rect l="0" t="0" r="r" b="b"/>
              <a:pathLst>
                <a:path w="189" h="213">
                  <a:moveTo>
                    <a:pt x="96" y="0"/>
                  </a:moveTo>
                  <a:cubicBezTo>
                    <a:pt x="32" y="32"/>
                    <a:pt x="18" y="25"/>
                    <a:pt x="0" y="96"/>
                  </a:cubicBezTo>
                  <a:cubicBezTo>
                    <a:pt x="17" y="213"/>
                    <a:pt x="7" y="199"/>
                    <a:pt x="120" y="180"/>
                  </a:cubicBezTo>
                  <a:cubicBezTo>
                    <a:pt x="132" y="172"/>
                    <a:pt x="148" y="168"/>
                    <a:pt x="156" y="156"/>
                  </a:cubicBezTo>
                  <a:cubicBezTo>
                    <a:pt x="189" y="106"/>
                    <a:pt x="158" y="73"/>
                    <a:pt x="120" y="48"/>
                  </a:cubicBezTo>
                  <a:cubicBezTo>
                    <a:pt x="94" y="9"/>
                    <a:pt x="96" y="26"/>
                    <a:pt x="96" y="0"/>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36" name="Freeform 80">
              <a:extLst>
                <a:ext uri="{FF2B5EF4-FFF2-40B4-BE49-F238E27FC236}">
                  <a16:creationId xmlns:a16="http://schemas.microsoft.com/office/drawing/2014/main" id="{8A079F95-C6EC-45FE-81D4-246D5ECC8DF0}"/>
                </a:ext>
              </a:extLst>
            </p:cNvPr>
            <p:cNvSpPr>
              <a:spLocks/>
            </p:cNvSpPr>
            <p:nvPr/>
          </p:nvSpPr>
          <p:spPr bwMode="auto">
            <a:xfrm>
              <a:off x="3120" y="2388"/>
              <a:ext cx="189" cy="213"/>
            </a:xfrm>
            <a:custGeom>
              <a:avLst/>
              <a:gdLst>
                <a:gd name="T0" fmla="*/ 96 w 189"/>
                <a:gd name="T1" fmla="*/ 0 h 213"/>
                <a:gd name="T2" fmla="*/ 0 w 189"/>
                <a:gd name="T3" fmla="*/ 96 h 213"/>
                <a:gd name="T4" fmla="*/ 120 w 189"/>
                <a:gd name="T5" fmla="*/ 180 h 213"/>
                <a:gd name="T6" fmla="*/ 156 w 189"/>
                <a:gd name="T7" fmla="*/ 156 h 213"/>
                <a:gd name="T8" fmla="*/ 120 w 189"/>
                <a:gd name="T9" fmla="*/ 48 h 213"/>
                <a:gd name="T10" fmla="*/ 96 w 189"/>
                <a:gd name="T11" fmla="*/ 0 h 213"/>
              </a:gdLst>
              <a:ahLst/>
              <a:cxnLst>
                <a:cxn ang="0">
                  <a:pos x="T0" y="T1"/>
                </a:cxn>
                <a:cxn ang="0">
                  <a:pos x="T2" y="T3"/>
                </a:cxn>
                <a:cxn ang="0">
                  <a:pos x="T4" y="T5"/>
                </a:cxn>
                <a:cxn ang="0">
                  <a:pos x="T6" y="T7"/>
                </a:cxn>
                <a:cxn ang="0">
                  <a:pos x="T8" y="T9"/>
                </a:cxn>
                <a:cxn ang="0">
                  <a:pos x="T10" y="T11"/>
                </a:cxn>
              </a:cxnLst>
              <a:rect l="0" t="0" r="r" b="b"/>
              <a:pathLst>
                <a:path w="189" h="213">
                  <a:moveTo>
                    <a:pt x="96" y="0"/>
                  </a:moveTo>
                  <a:cubicBezTo>
                    <a:pt x="32" y="32"/>
                    <a:pt x="18" y="25"/>
                    <a:pt x="0" y="96"/>
                  </a:cubicBezTo>
                  <a:cubicBezTo>
                    <a:pt x="17" y="213"/>
                    <a:pt x="7" y="199"/>
                    <a:pt x="120" y="180"/>
                  </a:cubicBezTo>
                  <a:cubicBezTo>
                    <a:pt x="132" y="172"/>
                    <a:pt x="148" y="168"/>
                    <a:pt x="156" y="156"/>
                  </a:cubicBezTo>
                  <a:cubicBezTo>
                    <a:pt x="189" y="106"/>
                    <a:pt x="158" y="73"/>
                    <a:pt x="120" y="48"/>
                  </a:cubicBezTo>
                  <a:cubicBezTo>
                    <a:pt x="94" y="9"/>
                    <a:pt x="96" y="26"/>
                    <a:pt x="96" y="0"/>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37" name="Freeform 81">
              <a:extLst>
                <a:ext uri="{FF2B5EF4-FFF2-40B4-BE49-F238E27FC236}">
                  <a16:creationId xmlns:a16="http://schemas.microsoft.com/office/drawing/2014/main" id="{1E3266B6-023D-421D-88F0-D94DE8C3201A}"/>
                </a:ext>
              </a:extLst>
            </p:cNvPr>
            <p:cNvSpPr>
              <a:spLocks/>
            </p:cNvSpPr>
            <p:nvPr/>
          </p:nvSpPr>
          <p:spPr bwMode="auto">
            <a:xfrm>
              <a:off x="3576" y="2628"/>
              <a:ext cx="189" cy="213"/>
            </a:xfrm>
            <a:custGeom>
              <a:avLst/>
              <a:gdLst>
                <a:gd name="T0" fmla="*/ 96 w 189"/>
                <a:gd name="T1" fmla="*/ 0 h 213"/>
                <a:gd name="T2" fmla="*/ 0 w 189"/>
                <a:gd name="T3" fmla="*/ 96 h 213"/>
                <a:gd name="T4" fmla="*/ 120 w 189"/>
                <a:gd name="T5" fmla="*/ 180 h 213"/>
                <a:gd name="T6" fmla="*/ 156 w 189"/>
                <a:gd name="T7" fmla="*/ 156 h 213"/>
                <a:gd name="T8" fmla="*/ 120 w 189"/>
                <a:gd name="T9" fmla="*/ 48 h 213"/>
                <a:gd name="T10" fmla="*/ 96 w 189"/>
                <a:gd name="T11" fmla="*/ 0 h 213"/>
              </a:gdLst>
              <a:ahLst/>
              <a:cxnLst>
                <a:cxn ang="0">
                  <a:pos x="T0" y="T1"/>
                </a:cxn>
                <a:cxn ang="0">
                  <a:pos x="T2" y="T3"/>
                </a:cxn>
                <a:cxn ang="0">
                  <a:pos x="T4" y="T5"/>
                </a:cxn>
                <a:cxn ang="0">
                  <a:pos x="T6" y="T7"/>
                </a:cxn>
                <a:cxn ang="0">
                  <a:pos x="T8" y="T9"/>
                </a:cxn>
                <a:cxn ang="0">
                  <a:pos x="T10" y="T11"/>
                </a:cxn>
              </a:cxnLst>
              <a:rect l="0" t="0" r="r" b="b"/>
              <a:pathLst>
                <a:path w="189" h="213">
                  <a:moveTo>
                    <a:pt x="96" y="0"/>
                  </a:moveTo>
                  <a:cubicBezTo>
                    <a:pt x="32" y="32"/>
                    <a:pt x="18" y="25"/>
                    <a:pt x="0" y="96"/>
                  </a:cubicBezTo>
                  <a:cubicBezTo>
                    <a:pt x="17" y="213"/>
                    <a:pt x="7" y="199"/>
                    <a:pt x="120" y="180"/>
                  </a:cubicBezTo>
                  <a:cubicBezTo>
                    <a:pt x="132" y="172"/>
                    <a:pt x="148" y="168"/>
                    <a:pt x="156" y="156"/>
                  </a:cubicBezTo>
                  <a:cubicBezTo>
                    <a:pt x="189" y="106"/>
                    <a:pt x="158" y="73"/>
                    <a:pt x="120" y="48"/>
                  </a:cubicBezTo>
                  <a:cubicBezTo>
                    <a:pt x="94" y="9"/>
                    <a:pt x="96" y="26"/>
                    <a:pt x="96" y="0"/>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38" name="Freeform 82">
              <a:extLst>
                <a:ext uri="{FF2B5EF4-FFF2-40B4-BE49-F238E27FC236}">
                  <a16:creationId xmlns:a16="http://schemas.microsoft.com/office/drawing/2014/main" id="{B0A0C005-76E0-4403-BCA8-DD2165B9359B}"/>
                </a:ext>
              </a:extLst>
            </p:cNvPr>
            <p:cNvSpPr>
              <a:spLocks/>
            </p:cNvSpPr>
            <p:nvPr/>
          </p:nvSpPr>
          <p:spPr bwMode="auto">
            <a:xfrm>
              <a:off x="3240" y="2244"/>
              <a:ext cx="189" cy="213"/>
            </a:xfrm>
            <a:custGeom>
              <a:avLst/>
              <a:gdLst>
                <a:gd name="T0" fmla="*/ 96 w 189"/>
                <a:gd name="T1" fmla="*/ 0 h 213"/>
                <a:gd name="T2" fmla="*/ 0 w 189"/>
                <a:gd name="T3" fmla="*/ 96 h 213"/>
                <a:gd name="T4" fmla="*/ 120 w 189"/>
                <a:gd name="T5" fmla="*/ 180 h 213"/>
                <a:gd name="T6" fmla="*/ 156 w 189"/>
                <a:gd name="T7" fmla="*/ 156 h 213"/>
                <a:gd name="T8" fmla="*/ 120 w 189"/>
                <a:gd name="T9" fmla="*/ 48 h 213"/>
                <a:gd name="T10" fmla="*/ 96 w 189"/>
                <a:gd name="T11" fmla="*/ 0 h 213"/>
              </a:gdLst>
              <a:ahLst/>
              <a:cxnLst>
                <a:cxn ang="0">
                  <a:pos x="T0" y="T1"/>
                </a:cxn>
                <a:cxn ang="0">
                  <a:pos x="T2" y="T3"/>
                </a:cxn>
                <a:cxn ang="0">
                  <a:pos x="T4" y="T5"/>
                </a:cxn>
                <a:cxn ang="0">
                  <a:pos x="T6" y="T7"/>
                </a:cxn>
                <a:cxn ang="0">
                  <a:pos x="T8" y="T9"/>
                </a:cxn>
                <a:cxn ang="0">
                  <a:pos x="T10" y="T11"/>
                </a:cxn>
              </a:cxnLst>
              <a:rect l="0" t="0" r="r" b="b"/>
              <a:pathLst>
                <a:path w="189" h="213">
                  <a:moveTo>
                    <a:pt x="96" y="0"/>
                  </a:moveTo>
                  <a:cubicBezTo>
                    <a:pt x="32" y="32"/>
                    <a:pt x="18" y="25"/>
                    <a:pt x="0" y="96"/>
                  </a:cubicBezTo>
                  <a:cubicBezTo>
                    <a:pt x="17" y="213"/>
                    <a:pt x="7" y="199"/>
                    <a:pt x="120" y="180"/>
                  </a:cubicBezTo>
                  <a:cubicBezTo>
                    <a:pt x="132" y="172"/>
                    <a:pt x="148" y="168"/>
                    <a:pt x="156" y="156"/>
                  </a:cubicBezTo>
                  <a:cubicBezTo>
                    <a:pt x="189" y="106"/>
                    <a:pt x="158" y="73"/>
                    <a:pt x="120" y="48"/>
                  </a:cubicBezTo>
                  <a:cubicBezTo>
                    <a:pt x="94" y="9"/>
                    <a:pt x="96" y="26"/>
                    <a:pt x="96" y="0"/>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39" name="Freeform 83">
              <a:extLst>
                <a:ext uri="{FF2B5EF4-FFF2-40B4-BE49-F238E27FC236}">
                  <a16:creationId xmlns:a16="http://schemas.microsoft.com/office/drawing/2014/main" id="{97BAF9F3-F51B-45A5-8932-5F0F3559F799}"/>
                </a:ext>
              </a:extLst>
            </p:cNvPr>
            <p:cNvSpPr>
              <a:spLocks/>
            </p:cNvSpPr>
            <p:nvPr/>
          </p:nvSpPr>
          <p:spPr bwMode="auto">
            <a:xfrm>
              <a:off x="3648" y="2820"/>
              <a:ext cx="182" cy="228"/>
            </a:xfrm>
            <a:custGeom>
              <a:avLst/>
              <a:gdLst>
                <a:gd name="T0" fmla="*/ 218 w 275"/>
                <a:gd name="T1" fmla="*/ 12 h 240"/>
                <a:gd name="T2" fmla="*/ 74 w 275"/>
                <a:gd name="T3" fmla="*/ 24 h 240"/>
                <a:gd name="T4" fmla="*/ 38 w 275"/>
                <a:gd name="T5" fmla="*/ 36 h 240"/>
                <a:gd name="T6" fmla="*/ 26 w 275"/>
                <a:gd name="T7" fmla="*/ 84 h 240"/>
                <a:gd name="T8" fmla="*/ 2 w 275"/>
                <a:gd name="T9" fmla="*/ 132 h 240"/>
                <a:gd name="T10" fmla="*/ 14 w 275"/>
                <a:gd name="T11" fmla="*/ 192 h 240"/>
                <a:gd name="T12" fmla="*/ 110 w 275"/>
                <a:gd name="T13" fmla="*/ 240 h 240"/>
                <a:gd name="T14" fmla="*/ 194 w 275"/>
                <a:gd name="T15" fmla="*/ 216 h 240"/>
                <a:gd name="T16" fmla="*/ 254 w 275"/>
                <a:gd name="T17" fmla="*/ 132 h 240"/>
                <a:gd name="T18" fmla="*/ 266 w 275"/>
                <a:gd name="T19" fmla="*/ 84 h 240"/>
                <a:gd name="T20" fmla="*/ 218 w 275"/>
                <a:gd name="T21" fmla="*/ 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240">
                  <a:moveTo>
                    <a:pt x="218" y="12"/>
                  </a:moveTo>
                  <a:cubicBezTo>
                    <a:pt x="170" y="16"/>
                    <a:pt x="122" y="18"/>
                    <a:pt x="74" y="24"/>
                  </a:cubicBezTo>
                  <a:cubicBezTo>
                    <a:pt x="61" y="26"/>
                    <a:pt x="46" y="26"/>
                    <a:pt x="38" y="36"/>
                  </a:cubicBezTo>
                  <a:cubicBezTo>
                    <a:pt x="28" y="49"/>
                    <a:pt x="32" y="69"/>
                    <a:pt x="26" y="84"/>
                  </a:cubicBezTo>
                  <a:cubicBezTo>
                    <a:pt x="20" y="101"/>
                    <a:pt x="10" y="116"/>
                    <a:pt x="2" y="132"/>
                  </a:cubicBezTo>
                  <a:cubicBezTo>
                    <a:pt x="6" y="152"/>
                    <a:pt x="0" y="178"/>
                    <a:pt x="14" y="192"/>
                  </a:cubicBezTo>
                  <a:cubicBezTo>
                    <a:pt x="39" y="217"/>
                    <a:pt x="110" y="240"/>
                    <a:pt x="110" y="240"/>
                  </a:cubicBezTo>
                  <a:cubicBezTo>
                    <a:pt x="113" y="239"/>
                    <a:pt x="187" y="222"/>
                    <a:pt x="194" y="216"/>
                  </a:cubicBezTo>
                  <a:cubicBezTo>
                    <a:pt x="205" y="207"/>
                    <a:pt x="243" y="148"/>
                    <a:pt x="254" y="132"/>
                  </a:cubicBezTo>
                  <a:cubicBezTo>
                    <a:pt x="258" y="116"/>
                    <a:pt x="275" y="98"/>
                    <a:pt x="266" y="84"/>
                  </a:cubicBezTo>
                  <a:cubicBezTo>
                    <a:pt x="214" y="0"/>
                    <a:pt x="162" y="68"/>
                    <a:pt x="218" y="12"/>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40" name="Freeform 84">
              <a:extLst>
                <a:ext uri="{FF2B5EF4-FFF2-40B4-BE49-F238E27FC236}">
                  <a16:creationId xmlns:a16="http://schemas.microsoft.com/office/drawing/2014/main" id="{69C99D32-6D36-4429-89A4-903FE9B13CC0}"/>
                </a:ext>
              </a:extLst>
            </p:cNvPr>
            <p:cNvSpPr>
              <a:spLocks/>
            </p:cNvSpPr>
            <p:nvPr/>
          </p:nvSpPr>
          <p:spPr bwMode="auto">
            <a:xfrm>
              <a:off x="4344" y="3216"/>
              <a:ext cx="182" cy="228"/>
            </a:xfrm>
            <a:custGeom>
              <a:avLst/>
              <a:gdLst>
                <a:gd name="T0" fmla="*/ 218 w 275"/>
                <a:gd name="T1" fmla="*/ 12 h 240"/>
                <a:gd name="T2" fmla="*/ 74 w 275"/>
                <a:gd name="T3" fmla="*/ 24 h 240"/>
                <a:gd name="T4" fmla="*/ 38 w 275"/>
                <a:gd name="T5" fmla="*/ 36 h 240"/>
                <a:gd name="T6" fmla="*/ 26 w 275"/>
                <a:gd name="T7" fmla="*/ 84 h 240"/>
                <a:gd name="T8" fmla="*/ 2 w 275"/>
                <a:gd name="T9" fmla="*/ 132 h 240"/>
                <a:gd name="T10" fmla="*/ 14 w 275"/>
                <a:gd name="T11" fmla="*/ 192 h 240"/>
                <a:gd name="T12" fmla="*/ 110 w 275"/>
                <a:gd name="T13" fmla="*/ 240 h 240"/>
                <a:gd name="T14" fmla="*/ 194 w 275"/>
                <a:gd name="T15" fmla="*/ 216 h 240"/>
                <a:gd name="T16" fmla="*/ 254 w 275"/>
                <a:gd name="T17" fmla="*/ 132 h 240"/>
                <a:gd name="T18" fmla="*/ 266 w 275"/>
                <a:gd name="T19" fmla="*/ 84 h 240"/>
                <a:gd name="T20" fmla="*/ 218 w 275"/>
                <a:gd name="T21" fmla="*/ 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240">
                  <a:moveTo>
                    <a:pt x="218" y="12"/>
                  </a:moveTo>
                  <a:cubicBezTo>
                    <a:pt x="170" y="16"/>
                    <a:pt x="122" y="18"/>
                    <a:pt x="74" y="24"/>
                  </a:cubicBezTo>
                  <a:cubicBezTo>
                    <a:pt x="61" y="26"/>
                    <a:pt x="46" y="26"/>
                    <a:pt x="38" y="36"/>
                  </a:cubicBezTo>
                  <a:cubicBezTo>
                    <a:pt x="28" y="49"/>
                    <a:pt x="32" y="69"/>
                    <a:pt x="26" y="84"/>
                  </a:cubicBezTo>
                  <a:cubicBezTo>
                    <a:pt x="20" y="101"/>
                    <a:pt x="10" y="116"/>
                    <a:pt x="2" y="132"/>
                  </a:cubicBezTo>
                  <a:cubicBezTo>
                    <a:pt x="6" y="152"/>
                    <a:pt x="0" y="178"/>
                    <a:pt x="14" y="192"/>
                  </a:cubicBezTo>
                  <a:cubicBezTo>
                    <a:pt x="39" y="217"/>
                    <a:pt x="110" y="240"/>
                    <a:pt x="110" y="240"/>
                  </a:cubicBezTo>
                  <a:cubicBezTo>
                    <a:pt x="113" y="239"/>
                    <a:pt x="187" y="222"/>
                    <a:pt x="194" y="216"/>
                  </a:cubicBezTo>
                  <a:cubicBezTo>
                    <a:pt x="205" y="207"/>
                    <a:pt x="243" y="148"/>
                    <a:pt x="254" y="132"/>
                  </a:cubicBezTo>
                  <a:cubicBezTo>
                    <a:pt x="258" y="116"/>
                    <a:pt x="275" y="98"/>
                    <a:pt x="266" y="84"/>
                  </a:cubicBezTo>
                  <a:cubicBezTo>
                    <a:pt x="214" y="0"/>
                    <a:pt x="162" y="68"/>
                    <a:pt x="218" y="12"/>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41" name="Freeform 85">
              <a:extLst>
                <a:ext uri="{FF2B5EF4-FFF2-40B4-BE49-F238E27FC236}">
                  <a16:creationId xmlns:a16="http://schemas.microsoft.com/office/drawing/2014/main" id="{759A9142-5F06-4D5E-B942-E9CBEDBE021F}"/>
                </a:ext>
              </a:extLst>
            </p:cNvPr>
            <p:cNvSpPr>
              <a:spLocks/>
            </p:cNvSpPr>
            <p:nvPr/>
          </p:nvSpPr>
          <p:spPr bwMode="auto">
            <a:xfrm>
              <a:off x="3060" y="2172"/>
              <a:ext cx="182" cy="228"/>
            </a:xfrm>
            <a:custGeom>
              <a:avLst/>
              <a:gdLst>
                <a:gd name="T0" fmla="*/ 218 w 275"/>
                <a:gd name="T1" fmla="*/ 12 h 240"/>
                <a:gd name="T2" fmla="*/ 74 w 275"/>
                <a:gd name="T3" fmla="*/ 24 h 240"/>
                <a:gd name="T4" fmla="*/ 38 w 275"/>
                <a:gd name="T5" fmla="*/ 36 h 240"/>
                <a:gd name="T6" fmla="*/ 26 w 275"/>
                <a:gd name="T7" fmla="*/ 84 h 240"/>
                <a:gd name="T8" fmla="*/ 2 w 275"/>
                <a:gd name="T9" fmla="*/ 132 h 240"/>
                <a:gd name="T10" fmla="*/ 14 w 275"/>
                <a:gd name="T11" fmla="*/ 192 h 240"/>
                <a:gd name="T12" fmla="*/ 110 w 275"/>
                <a:gd name="T13" fmla="*/ 240 h 240"/>
                <a:gd name="T14" fmla="*/ 194 w 275"/>
                <a:gd name="T15" fmla="*/ 216 h 240"/>
                <a:gd name="T16" fmla="*/ 254 w 275"/>
                <a:gd name="T17" fmla="*/ 132 h 240"/>
                <a:gd name="T18" fmla="*/ 266 w 275"/>
                <a:gd name="T19" fmla="*/ 84 h 240"/>
                <a:gd name="T20" fmla="*/ 218 w 275"/>
                <a:gd name="T21" fmla="*/ 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240">
                  <a:moveTo>
                    <a:pt x="218" y="12"/>
                  </a:moveTo>
                  <a:cubicBezTo>
                    <a:pt x="170" y="16"/>
                    <a:pt x="122" y="18"/>
                    <a:pt x="74" y="24"/>
                  </a:cubicBezTo>
                  <a:cubicBezTo>
                    <a:pt x="61" y="26"/>
                    <a:pt x="46" y="26"/>
                    <a:pt x="38" y="36"/>
                  </a:cubicBezTo>
                  <a:cubicBezTo>
                    <a:pt x="28" y="49"/>
                    <a:pt x="32" y="69"/>
                    <a:pt x="26" y="84"/>
                  </a:cubicBezTo>
                  <a:cubicBezTo>
                    <a:pt x="20" y="101"/>
                    <a:pt x="10" y="116"/>
                    <a:pt x="2" y="132"/>
                  </a:cubicBezTo>
                  <a:cubicBezTo>
                    <a:pt x="6" y="152"/>
                    <a:pt x="0" y="178"/>
                    <a:pt x="14" y="192"/>
                  </a:cubicBezTo>
                  <a:cubicBezTo>
                    <a:pt x="39" y="217"/>
                    <a:pt x="110" y="240"/>
                    <a:pt x="110" y="240"/>
                  </a:cubicBezTo>
                  <a:cubicBezTo>
                    <a:pt x="113" y="239"/>
                    <a:pt x="187" y="222"/>
                    <a:pt x="194" y="216"/>
                  </a:cubicBezTo>
                  <a:cubicBezTo>
                    <a:pt x="205" y="207"/>
                    <a:pt x="243" y="148"/>
                    <a:pt x="254" y="132"/>
                  </a:cubicBezTo>
                  <a:cubicBezTo>
                    <a:pt x="258" y="116"/>
                    <a:pt x="275" y="98"/>
                    <a:pt x="266" y="84"/>
                  </a:cubicBezTo>
                  <a:cubicBezTo>
                    <a:pt x="214" y="0"/>
                    <a:pt x="162" y="68"/>
                    <a:pt x="218" y="12"/>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42" name="Freeform 86">
              <a:extLst>
                <a:ext uri="{FF2B5EF4-FFF2-40B4-BE49-F238E27FC236}">
                  <a16:creationId xmlns:a16="http://schemas.microsoft.com/office/drawing/2014/main" id="{2C97FDF7-3397-463F-9AAD-9AE03DAEFA09}"/>
                </a:ext>
              </a:extLst>
            </p:cNvPr>
            <p:cNvSpPr>
              <a:spLocks/>
            </p:cNvSpPr>
            <p:nvPr/>
          </p:nvSpPr>
          <p:spPr bwMode="auto">
            <a:xfrm>
              <a:off x="5028" y="2748"/>
              <a:ext cx="182" cy="228"/>
            </a:xfrm>
            <a:custGeom>
              <a:avLst/>
              <a:gdLst>
                <a:gd name="T0" fmla="*/ 218 w 275"/>
                <a:gd name="T1" fmla="*/ 12 h 240"/>
                <a:gd name="T2" fmla="*/ 74 w 275"/>
                <a:gd name="T3" fmla="*/ 24 h 240"/>
                <a:gd name="T4" fmla="*/ 38 w 275"/>
                <a:gd name="T5" fmla="*/ 36 h 240"/>
                <a:gd name="T6" fmla="*/ 26 w 275"/>
                <a:gd name="T7" fmla="*/ 84 h 240"/>
                <a:gd name="T8" fmla="*/ 2 w 275"/>
                <a:gd name="T9" fmla="*/ 132 h 240"/>
                <a:gd name="T10" fmla="*/ 14 w 275"/>
                <a:gd name="T11" fmla="*/ 192 h 240"/>
                <a:gd name="T12" fmla="*/ 110 w 275"/>
                <a:gd name="T13" fmla="*/ 240 h 240"/>
                <a:gd name="T14" fmla="*/ 194 w 275"/>
                <a:gd name="T15" fmla="*/ 216 h 240"/>
                <a:gd name="T16" fmla="*/ 254 w 275"/>
                <a:gd name="T17" fmla="*/ 132 h 240"/>
                <a:gd name="T18" fmla="*/ 266 w 275"/>
                <a:gd name="T19" fmla="*/ 84 h 240"/>
                <a:gd name="T20" fmla="*/ 218 w 275"/>
                <a:gd name="T21" fmla="*/ 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240">
                  <a:moveTo>
                    <a:pt x="218" y="12"/>
                  </a:moveTo>
                  <a:cubicBezTo>
                    <a:pt x="170" y="16"/>
                    <a:pt x="122" y="18"/>
                    <a:pt x="74" y="24"/>
                  </a:cubicBezTo>
                  <a:cubicBezTo>
                    <a:pt x="61" y="26"/>
                    <a:pt x="46" y="26"/>
                    <a:pt x="38" y="36"/>
                  </a:cubicBezTo>
                  <a:cubicBezTo>
                    <a:pt x="28" y="49"/>
                    <a:pt x="32" y="69"/>
                    <a:pt x="26" y="84"/>
                  </a:cubicBezTo>
                  <a:cubicBezTo>
                    <a:pt x="20" y="101"/>
                    <a:pt x="10" y="116"/>
                    <a:pt x="2" y="132"/>
                  </a:cubicBezTo>
                  <a:cubicBezTo>
                    <a:pt x="6" y="152"/>
                    <a:pt x="0" y="178"/>
                    <a:pt x="14" y="192"/>
                  </a:cubicBezTo>
                  <a:cubicBezTo>
                    <a:pt x="39" y="217"/>
                    <a:pt x="110" y="240"/>
                    <a:pt x="110" y="240"/>
                  </a:cubicBezTo>
                  <a:cubicBezTo>
                    <a:pt x="113" y="239"/>
                    <a:pt x="187" y="222"/>
                    <a:pt x="194" y="216"/>
                  </a:cubicBezTo>
                  <a:cubicBezTo>
                    <a:pt x="205" y="207"/>
                    <a:pt x="243" y="148"/>
                    <a:pt x="254" y="132"/>
                  </a:cubicBezTo>
                  <a:cubicBezTo>
                    <a:pt x="258" y="116"/>
                    <a:pt x="275" y="98"/>
                    <a:pt x="266" y="84"/>
                  </a:cubicBezTo>
                  <a:cubicBezTo>
                    <a:pt x="214" y="0"/>
                    <a:pt x="162" y="68"/>
                    <a:pt x="218" y="12"/>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43" name="Freeform 87">
              <a:extLst>
                <a:ext uri="{FF2B5EF4-FFF2-40B4-BE49-F238E27FC236}">
                  <a16:creationId xmlns:a16="http://schemas.microsoft.com/office/drawing/2014/main" id="{658AC741-7E25-4B99-9B3F-8ED7018B520E}"/>
                </a:ext>
              </a:extLst>
            </p:cNvPr>
            <p:cNvSpPr>
              <a:spLocks/>
            </p:cNvSpPr>
            <p:nvPr/>
          </p:nvSpPr>
          <p:spPr bwMode="auto">
            <a:xfrm>
              <a:off x="4884" y="2664"/>
              <a:ext cx="182" cy="228"/>
            </a:xfrm>
            <a:custGeom>
              <a:avLst/>
              <a:gdLst>
                <a:gd name="T0" fmla="*/ 218 w 275"/>
                <a:gd name="T1" fmla="*/ 12 h 240"/>
                <a:gd name="T2" fmla="*/ 74 w 275"/>
                <a:gd name="T3" fmla="*/ 24 h 240"/>
                <a:gd name="T4" fmla="*/ 38 w 275"/>
                <a:gd name="T5" fmla="*/ 36 h 240"/>
                <a:gd name="T6" fmla="*/ 26 w 275"/>
                <a:gd name="T7" fmla="*/ 84 h 240"/>
                <a:gd name="T8" fmla="*/ 2 w 275"/>
                <a:gd name="T9" fmla="*/ 132 h 240"/>
                <a:gd name="T10" fmla="*/ 14 w 275"/>
                <a:gd name="T11" fmla="*/ 192 h 240"/>
                <a:gd name="T12" fmla="*/ 110 w 275"/>
                <a:gd name="T13" fmla="*/ 240 h 240"/>
                <a:gd name="T14" fmla="*/ 194 w 275"/>
                <a:gd name="T15" fmla="*/ 216 h 240"/>
                <a:gd name="T16" fmla="*/ 254 w 275"/>
                <a:gd name="T17" fmla="*/ 132 h 240"/>
                <a:gd name="T18" fmla="*/ 266 w 275"/>
                <a:gd name="T19" fmla="*/ 84 h 240"/>
                <a:gd name="T20" fmla="*/ 218 w 275"/>
                <a:gd name="T21" fmla="*/ 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240">
                  <a:moveTo>
                    <a:pt x="218" y="12"/>
                  </a:moveTo>
                  <a:cubicBezTo>
                    <a:pt x="170" y="16"/>
                    <a:pt x="122" y="18"/>
                    <a:pt x="74" y="24"/>
                  </a:cubicBezTo>
                  <a:cubicBezTo>
                    <a:pt x="61" y="26"/>
                    <a:pt x="46" y="26"/>
                    <a:pt x="38" y="36"/>
                  </a:cubicBezTo>
                  <a:cubicBezTo>
                    <a:pt x="28" y="49"/>
                    <a:pt x="32" y="69"/>
                    <a:pt x="26" y="84"/>
                  </a:cubicBezTo>
                  <a:cubicBezTo>
                    <a:pt x="20" y="101"/>
                    <a:pt x="10" y="116"/>
                    <a:pt x="2" y="132"/>
                  </a:cubicBezTo>
                  <a:cubicBezTo>
                    <a:pt x="6" y="152"/>
                    <a:pt x="0" y="178"/>
                    <a:pt x="14" y="192"/>
                  </a:cubicBezTo>
                  <a:cubicBezTo>
                    <a:pt x="39" y="217"/>
                    <a:pt x="110" y="240"/>
                    <a:pt x="110" y="240"/>
                  </a:cubicBezTo>
                  <a:cubicBezTo>
                    <a:pt x="113" y="239"/>
                    <a:pt x="187" y="222"/>
                    <a:pt x="194" y="216"/>
                  </a:cubicBezTo>
                  <a:cubicBezTo>
                    <a:pt x="205" y="207"/>
                    <a:pt x="243" y="148"/>
                    <a:pt x="254" y="132"/>
                  </a:cubicBezTo>
                  <a:cubicBezTo>
                    <a:pt x="258" y="116"/>
                    <a:pt x="275" y="98"/>
                    <a:pt x="266" y="84"/>
                  </a:cubicBezTo>
                  <a:cubicBezTo>
                    <a:pt x="214" y="0"/>
                    <a:pt x="162" y="68"/>
                    <a:pt x="218" y="12"/>
                  </a:cubicBezTo>
                  <a:close/>
                </a:path>
              </a:pathLst>
            </a:custGeom>
            <a:solidFill>
              <a:srgbClr val="FFFFFF"/>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44" name="Freeform 88">
              <a:extLst>
                <a:ext uri="{FF2B5EF4-FFF2-40B4-BE49-F238E27FC236}">
                  <a16:creationId xmlns:a16="http://schemas.microsoft.com/office/drawing/2014/main" id="{BDF3B51C-C249-4B21-9CE1-07D9F75CE6AE}"/>
                </a:ext>
              </a:extLst>
            </p:cNvPr>
            <p:cNvSpPr>
              <a:spLocks/>
            </p:cNvSpPr>
            <p:nvPr/>
          </p:nvSpPr>
          <p:spPr bwMode="auto">
            <a:xfrm>
              <a:off x="4752" y="2640"/>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45" name="Freeform 89">
              <a:extLst>
                <a:ext uri="{FF2B5EF4-FFF2-40B4-BE49-F238E27FC236}">
                  <a16:creationId xmlns:a16="http://schemas.microsoft.com/office/drawing/2014/main" id="{934090AE-F515-492D-85A2-EDFE1DD1A87F}"/>
                </a:ext>
              </a:extLst>
            </p:cNvPr>
            <p:cNvSpPr>
              <a:spLocks/>
            </p:cNvSpPr>
            <p:nvPr/>
          </p:nvSpPr>
          <p:spPr bwMode="auto">
            <a:xfrm>
              <a:off x="5040" y="2592"/>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46" name="Freeform 90">
              <a:extLst>
                <a:ext uri="{FF2B5EF4-FFF2-40B4-BE49-F238E27FC236}">
                  <a16:creationId xmlns:a16="http://schemas.microsoft.com/office/drawing/2014/main" id="{BE1A07D5-2C16-44DE-9753-62232D85765F}"/>
                </a:ext>
              </a:extLst>
            </p:cNvPr>
            <p:cNvSpPr>
              <a:spLocks/>
            </p:cNvSpPr>
            <p:nvPr/>
          </p:nvSpPr>
          <p:spPr bwMode="auto">
            <a:xfrm>
              <a:off x="5088" y="2688"/>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47" name="Freeform 91">
              <a:extLst>
                <a:ext uri="{FF2B5EF4-FFF2-40B4-BE49-F238E27FC236}">
                  <a16:creationId xmlns:a16="http://schemas.microsoft.com/office/drawing/2014/main" id="{1CB0AC94-A7A6-438E-B55A-16B7A8AF5E08}"/>
                </a:ext>
              </a:extLst>
            </p:cNvPr>
            <p:cNvSpPr>
              <a:spLocks/>
            </p:cNvSpPr>
            <p:nvPr/>
          </p:nvSpPr>
          <p:spPr bwMode="auto">
            <a:xfrm>
              <a:off x="4704" y="2832"/>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48" name="Freeform 92">
              <a:extLst>
                <a:ext uri="{FF2B5EF4-FFF2-40B4-BE49-F238E27FC236}">
                  <a16:creationId xmlns:a16="http://schemas.microsoft.com/office/drawing/2014/main" id="{FB27EA8A-7386-4394-BEF0-09EC2EBD6BDF}"/>
                </a:ext>
              </a:extLst>
            </p:cNvPr>
            <p:cNvSpPr>
              <a:spLocks/>
            </p:cNvSpPr>
            <p:nvPr/>
          </p:nvSpPr>
          <p:spPr bwMode="auto">
            <a:xfrm>
              <a:off x="5136" y="2352"/>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49" name="Freeform 93">
              <a:extLst>
                <a:ext uri="{FF2B5EF4-FFF2-40B4-BE49-F238E27FC236}">
                  <a16:creationId xmlns:a16="http://schemas.microsoft.com/office/drawing/2014/main" id="{FF3727CF-5687-482E-966A-CFCD020E5371}"/>
                </a:ext>
              </a:extLst>
            </p:cNvPr>
            <p:cNvSpPr>
              <a:spLocks/>
            </p:cNvSpPr>
            <p:nvPr/>
          </p:nvSpPr>
          <p:spPr bwMode="auto">
            <a:xfrm>
              <a:off x="5136" y="2256"/>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50" name="Freeform 94">
              <a:extLst>
                <a:ext uri="{FF2B5EF4-FFF2-40B4-BE49-F238E27FC236}">
                  <a16:creationId xmlns:a16="http://schemas.microsoft.com/office/drawing/2014/main" id="{C3D85698-34EE-4780-B710-0B3046C03895}"/>
                </a:ext>
              </a:extLst>
            </p:cNvPr>
            <p:cNvSpPr>
              <a:spLocks/>
            </p:cNvSpPr>
            <p:nvPr/>
          </p:nvSpPr>
          <p:spPr bwMode="auto">
            <a:xfrm>
              <a:off x="5184" y="2304"/>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51" name="Freeform 95">
              <a:extLst>
                <a:ext uri="{FF2B5EF4-FFF2-40B4-BE49-F238E27FC236}">
                  <a16:creationId xmlns:a16="http://schemas.microsoft.com/office/drawing/2014/main" id="{A02237EA-3E20-41E4-A91B-DEEA551E0752}"/>
                </a:ext>
              </a:extLst>
            </p:cNvPr>
            <p:cNvSpPr>
              <a:spLocks/>
            </p:cNvSpPr>
            <p:nvPr/>
          </p:nvSpPr>
          <p:spPr bwMode="auto">
            <a:xfrm>
              <a:off x="5184" y="2400"/>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52" name="Freeform 96">
              <a:extLst>
                <a:ext uri="{FF2B5EF4-FFF2-40B4-BE49-F238E27FC236}">
                  <a16:creationId xmlns:a16="http://schemas.microsoft.com/office/drawing/2014/main" id="{CF773C4B-8313-4800-B955-A2E5A443CA3A}"/>
                </a:ext>
              </a:extLst>
            </p:cNvPr>
            <p:cNvSpPr>
              <a:spLocks/>
            </p:cNvSpPr>
            <p:nvPr/>
          </p:nvSpPr>
          <p:spPr bwMode="auto">
            <a:xfrm>
              <a:off x="5088" y="2304"/>
              <a:ext cx="192" cy="151"/>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53" name="Freeform 97">
              <a:extLst>
                <a:ext uri="{FF2B5EF4-FFF2-40B4-BE49-F238E27FC236}">
                  <a16:creationId xmlns:a16="http://schemas.microsoft.com/office/drawing/2014/main" id="{37ECA90B-5AC3-4984-8653-1F87C6365F91}"/>
                </a:ext>
              </a:extLst>
            </p:cNvPr>
            <p:cNvSpPr>
              <a:spLocks/>
            </p:cNvSpPr>
            <p:nvPr/>
          </p:nvSpPr>
          <p:spPr bwMode="auto">
            <a:xfrm>
              <a:off x="5328" y="2256"/>
              <a:ext cx="189" cy="47"/>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54" name="Freeform 98">
              <a:extLst>
                <a:ext uri="{FF2B5EF4-FFF2-40B4-BE49-F238E27FC236}">
                  <a16:creationId xmlns:a16="http://schemas.microsoft.com/office/drawing/2014/main" id="{BEBC2783-3320-4C02-B973-B009F79D6ADC}"/>
                </a:ext>
              </a:extLst>
            </p:cNvPr>
            <p:cNvSpPr>
              <a:spLocks/>
            </p:cNvSpPr>
            <p:nvPr/>
          </p:nvSpPr>
          <p:spPr bwMode="auto">
            <a:xfrm>
              <a:off x="5424" y="2208"/>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55" name="Freeform 99">
              <a:extLst>
                <a:ext uri="{FF2B5EF4-FFF2-40B4-BE49-F238E27FC236}">
                  <a16:creationId xmlns:a16="http://schemas.microsoft.com/office/drawing/2014/main" id="{57CF0724-7EE2-471A-A85D-6E03CCC8BE68}"/>
                </a:ext>
              </a:extLst>
            </p:cNvPr>
            <p:cNvSpPr>
              <a:spLocks/>
            </p:cNvSpPr>
            <p:nvPr/>
          </p:nvSpPr>
          <p:spPr bwMode="auto">
            <a:xfrm>
              <a:off x="5376" y="2208"/>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56" name="Freeform 100">
              <a:extLst>
                <a:ext uri="{FF2B5EF4-FFF2-40B4-BE49-F238E27FC236}">
                  <a16:creationId xmlns:a16="http://schemas.microsoft.com/office/drawing/2014/main" id="{74C1B37A-1405-4F21-A115-8C0D0C006F34}"/>
                </a:ext>
              </a:extLst>
            </p:cNvPr>
            <p:cNvSpPr>
              <a:spLocks/>
            </p:cNvSpPr>
            <p:nvPr/>
          </p:nvSpPr>
          <p:spPr bwMode="auto">
            <a:xfrm>
              <a:off x="5280" y="2304"/>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57" name="Freeform 101">
              <a:extLst>
                <a:ext uri="{FF2B5EF4-FFF2-40B4-BE49-F238E27FC236}">
                  <a16:creationId xmlns:a16="http://schemas.microsoft.com/office/drawing/2014/main" id="{8804491F-6BB4-4759-9F9F-B364EAD9A8A2}"/>
                </a:ext>
              </a:extLst>
            </p:cNvPr>
            <p:cNvSpPr>
              <a:spLocks/>
            </p:cNvSpPr>
            <p:nvPr/>
          </p:nvSpPr>
          <p:spPr bwMode="auto">
            <a:xfrm>
              <a:off x="5232" y="2304"/>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58" name="Freeform 102">
              <a:extLst>
                <a:ext uri="{FF2B5EF4-FFF2-40B4-BE49-F238E27FC236}">
                  <a16:creationId xmlns:a16="http://schemas.microsoft.com/office/drawing/2014/main" id="{CE1513BE-EFD5-45E0-9FB3-0D99269BF66F}"/>
                </a:ext>
              </a:extLst>
            </p:cNvPr>
            <p:cNvSpPr>
              <a:spLocks/>
            </p:cNvSpPr>
            <p:nvPr/>
          </p:nvSpPr>
          <p:spPr bwMode="auto">
            <a:xfrm>
              <a:off x="3556" y="2976"/>
              <a:ext cx="185" cy="171"/>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59" name="Freeform 103">
              <a:extLst>
                <a:ext uri="{FF2B5EF4-FFF2-40B4-BE49-F238E27FC236}">
                  <a16:creationId xmlns:a16="http://schemas.microsoft.com/office/drawing/2014/main" id="{5F91E837-D761-4758-B6C5-33931301EF04}"/>
                </a:ext>
              </a:extLst>
            </p:cNvPr>
            <p:cNvSpPr>
              <a:spLocks/>
            </p:cNvSpPr>
            <p:nvPr/>
          </p:nvSpPr>
          <p:spPr bwMode="auto">
            <a:xfrm>
              <a:off x="4704" y="2880"/>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60" name="Freeform 104">
              <a:extLst>
                <a:ext uri="{FF2B5EF4-FFF2-40B4-BE49-F238E27FC236}">
                  <a16:creationId xmlns:a16="http://schemas.microsoft.com/office/drawing/2014/main" id="{6AB2F131-BCD6-4443-A97F-60654C18125B}"/>
                </a:ext>
              </a:extLst>
            </p:cNvPr>
            <p:cNvSpPr>
              <a:spLocks/>
            </p:cNvSpPr>
            <p:nvPr/>
          </p:nvSpPr>
          <p:spPr bwMode="auto">
            <a:xfrm>
              <a:off x="4266" y="2928"/>
              <a:ext cx="47" cy="107"/>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61" name="Freeform 105">
              <a:extLst>
                <a:ext uri="{FF2B5EF4-FFF2-40B4-BE49-F238E27FC236}">
                  <a16:creationId xmlns:a16="http://schemas.microsoft.com/office/drawing/2014/main" id="{7F65E90A-8E45-48BD-930D-1874A789EC55}"/>
                </a:ext>
              </a:extLst>
            </p:cNvPr>
            <p:cNvSpPr>
              <a:spLocks/>
            </p:cNvSpPr>
            <p:nvPr/>
          </p:nvSpPr>
          <p:spPr bwMode="auto">
            <a:xfrm>
              <a:off x="4272" y="2772"/>
              <a:ext cx="97" cy="211"/>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62" name="Freeform 106">
              <a:extLst>
                <a:ext uri="{FF2B5EF4-FFF2-40B4-BE49-F238E27FC236}">
                  <a16:creationId xmlns:a16="http://schemas.microsoft.com/office/drawing/2014/main" id="{D98F4004-97F3-4A67-B944-E28FC75FC18D}"/>
                </a:ext>
              </a:extLst>
            </p:cNvPr>
            <p:cNvSpPr>
              <a:spLocks/>
            </p:cNvSpPr>
            <p:nvPr/>
          </p:nvSpPr>
          <p:spPr bwMode="auto">
            <a:xfrm>
              <a:off x="4800" y="2592"/>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63" name="Freeform 107">
              <a:extLst>
                <a:ext uri="{FF2B5EF4-FFF2-40B4-BE49-F238E27FC236}">
                  <a16:creationId xmlns:a16="http://schemas.microsoft.com/office/drawing/2014/main" id="{90E9FC92-4D96-4988-8F34-B8DB063DC049}"/>
                </a:ext>
              </a:extLst>
            </p:cNvPr>
            <p:cNvSpPr>
              <a:spLocks/>
            </p:cNvSpPr>
            <p:nvPr/>
          </p:nvSpPr>
          <p:spPr bwMode="auto">
            <a:xfrm>
              <a:off x="4800" y="2640"/>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64" name="Freeform 108">
              <a:extLst>
                <a:ext uri="{FF2B5EF4-FFF2-40B4-BE49-F238E27FC236}">
                  <a16:creationId xmlns:a16="http://schemas.microsoft.com/office/drawing/2014/main" id="{7DD1A6C0-1092-4FFE-B97D-FB40A8576C3D}"/>
                </a:ext>
              </a:extLst>
            </p:cNvPr>
            <p:cNvSpPr>
              <a:spLocks/>
            </p:cNvSpPr>
            <p:nvPr/>
          </p:nvSpPr>
          <p:spPr bwMode="auto">
            <a:xfrm>
              <a:off x="4848" y="2640"/>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65" name="Freeform 109">
              <a:extLst>
                <a:ext uri="{FF2B5EF4-FFF2-40B4-BE49-F238E27FC236}">
                  <a16:creationId xmlns:a16="http://schemas.microsoft.com/office/drawing/2014/main" id="{5FC9B1E3-A373-478A-8A99-D2AC1FD3DA92}"/>
                </a:ext>
              </a:extLst>
            </p:cNvPr>
            <p:cNvSpPr>
              <a:spLocks/>
            </p:cNvSpPr>
            <p:nvPr/>
          </p:nvSpPr>
          <p:spPr bwMode="auto">
            <a:xfrm>
              <a:off x="4032" y="2736"/>
              <a:ext cx="144" cy="96"/>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66" name="Freeform 110">
              <a:extLst>
                <a:ext uri="{FF2B5EF4-FFF2-40B4-BE49-F238E27FC236}">
                  <a16:creationId xmlns:a16="http://schemas.microsoft.com/office/drawing/2014/main" id="{492C756A-A742-4DC2-B061-93931401CE5F}"/>
                </a:ext>
              </a:extLst>
            </p:cNvPr>
            <p:cNvSpPr>
              <a:spLocks/>
            </p:cNvSpPr>
            <p:nvPr/>
          </p:nvSpPr>
          <p:spPr bwMode="auto">
            <a:xfrm>
              <a:off x="4128" y="2688"/>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67" name="Freeform 111">
              <a:extLst>
                <a:ext uri="{FF2B5EF4-FFF2-40B4-BE49-F238E27FC236}">
                  <a16:creationId xmlns:a16="http://schemas.microsoft.com/office/drawing/2014/main" id="{F30CC47F-7843-488F-BD20-0D663E63DF15}"/>
                </a:ext>
              </a:extLst>
            </p:cNvPr>
            <p:cNvSpPr>
              <a:spLocks/>
            </p:cNvSpPr>
            <p:nvPr/>
          </p:nvSpPr>
          <p:spPr bwMode="auto">
            <a:xfrm>
              <a:off x="4656" y="2880"/>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68" name="Freeform 112">
              <a:extLst>
                <a:ext uri="{FF2B5EF4-FFF2-40B4-BE49-F238E27FC236}">
                  <a16:creationId xmlns:a16="http://schemas.microsoft.com/office/drawing/2014/main" id="{80A8C7BB-C280-4DDD-968E-2646FC39361D}"/>
                </a:ext>
              </a:extLst>
            </p:cNvPr>
            <p:cNvSpPr>
              <a:spLocks/>
            </p:cNvSpPr>
            <p:nvPr/>
          </p:nvSpPr>
          <p:spPr bwMode="auto">
            <a:xfrm>
              <a:off x="4608" y="2880"/>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69" name="Freeform 113">
              <a:extLst>
                <a:ext uri="{FF2B5EF4-FFF2-40B4-BE49-F238E27FC236}">
                  <a16:creationId xmlns:a16="http://schemas.microsoft.com/office/drawing/2014/main" id="{2846DEDB-BE57-4120-AE18-CB19B74C752B}"/>
                </a:ext>
              </a:extLst>
            </p:cNvPr>
            <p:cNvSpPr>
              <a:spLocks/>
            </p:cNvSpPr>
            <p:nvPr/>
          </p:nvSpPr>
          <p:spPr bwMode="auto">
            <a:xfrm>
              <a:off x="3408" y="2640"/>
              <a:ext cx="192" cy="144"/>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70" name="Freeform 114">
              <a:extLst>
                <a:ext uri="{FF2B5EF4-FFF2-40B4-BE49-F238E27FC236}">
                  <a16:creationId xmlns:a16="http://schemas.microsoft.com/office/drawing/2014/main" id="{6BC12BDF-E257-442B-AD22-08DF03CB7831}"/>
                </a:ext>
              </a:extLst>
            </p:cNvPr>
            <p:cNvSpPr>
              <a:spLocks/>
            </p:cNvSpPr>
            <p:nvPr/>
          </p:nvSpPr>
          <p:spPr bwMode="auto">
            <a:xfrm>
              <a:off x="3696" y="2544"/>
              <a:ext cx="96" cy="192"/>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71" name="Freeform 115">
              <a:extLst>
                <a:ext uri="{FF2B5EF4-FFF2-40B4-BE49-F238E27FC236}">
                  <a16:creationId xmlns:a16="http://schemas.microsoft.com/office/drawing/2014/main" id="{A7FFB5A2-9923-4B82-B4BA-B639D64F5F04}"/>
                </a:ext>
              </a:extLst>
            </p:cNvPr>
            <p:cNvSpPr>
              <a:spLocks/>
            </p:cNvSpPr>
            <p:nvPr/>
          </p:nvSpPr>
          <p:spPr bwMode="auto">
            <a:xfrm>
              <a:off x="3744" y="2640"/>
              <a:ext cx="153" cy="207"/>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72" name="Freeform 116">
              <a:extLst>
                <a:ext uri="{FF2B5EF4-FFF2-40B4-BE49-F238E27FC236}">
                  <a16:creationId xmlns:a16="http://schemas.microsoft.com/office/drawing/2014/main" id="{B62FB8BD-811D-41B1-9B9A-B43104A34956}"/>
                </a:ext>
              </a:extLst>
            </p:cNvPr>
            <p:cNvSpPr>
              <a:spLocks/>
            </p:cNvSpPr>
            <p:nvPr/>
          </p:nvSpPr>
          <p:spPr bwMode="auto">
            <a:xfrm>
              <a:off x="3792" y="2840"/>
              <a:ext cx="137" cy="191"/>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73" name="Freeform 117">
              <a:extLst>
                <a:ext uri="{FF2B5EF4-FFF2-40B4-BE49-F238E27FC236}">
                  <a16:creationId xmlns:a16="http://schemas.microsoft.com/office/drawing/2014/main" id="{E68EE8F7-41D7-43BB-892F-E8FEB69FE632}"/>
                </a:ext>
              </a:extLst>
            </p:cNvPr>
            <p:cNvSpPr>
              <a:spLocks/>
            </p:cNvSpPr>
            <p:nvPr/>
          </p:nvSpPr>
          <p:spPr bwMode="auto">
            <a:xfrm flipH="1">
              <a:off x="3265" y="2400"/>
              <a:ext cx="47" cy="103"/>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74" name="Freeform 118">
              <a:extLst>
                <a:ext uri="{FF2B5EF4-FFF2-40B4-BE49-F238E27FC236}">
                  <a16:creationId xmlns:a16="http://schemas.microsoft.com/office/drawing/2014/main" id="{019F825A-7478-4313-97BE-21AEE3ACB887}"/>
                </a:ext>
              </a:extLst>
            </p:cNvPr>
            <p:cNvSpPr>
              <a:spLocks/>
            </p:cNvSpPr>
            <p:nvPr/>
          </p:nvSpPr>
          <p:spPr bwMode="auto">
            <a:xfrm>
              <a:off x="3360" y="2208"/>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75" name="Freeform 119">
              <a:extLst>
                <a:ext uri="{FF2B5EF4-FFF2-40B4-BE49-F238E27FC236}">
                  <a16:creationId xmlns:a16="http://schemas.microsoft.com/office/drawing/2014/main" id="{2FE51827-73FE-423D-9AB1-DC628B09000B}"/>
                </a:ext>
              </a:extLst>
            </p:cNvPr>
            <p:cNvSpPr>
              <a:spLocks/>
            </p:cNvSpPr>
            <p:nvPr/>
          </p:nvSpPr>
          <p:spPr bwMode="auto">
            <a:xfrm>
              <a:off x="3408" y="2352"/>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76" name="Freeform 120">
              <a:extLst>
                <a:ext uri="{FF2B5EF4-FFF2-40B4-BE49-F238E27FC236}">
                  <a16:creationId xmlns:a16="http://schemas.microsoft.com/office/drawing/2014/main" id="{3ECFF1D1-2FA8-4AA4-94D0-A2E4F2CACEF4}"/>
                </a:ext>
              </a:extLst>
            </p:cNvPr>
            <p:cNvSpPr>
              <a:spLocks/>
            </p:cNvSpPr>
            <p:nvPr/>
          </p:nvSpPr>
          <p:spPr bwMode="auto">
            <a:xfrm>
              <a:off x="4992" y="2592"/>
              <a:ext cx="141" cy="119"/>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77" name="Freeform 121">
              <a:extLst>
                <a:ext uri="{FF2B5EF4-FFF2-40B4-BE49-F238E27FC236}">
                  <a16:creationId xmlns:a16="http://schemas.microsoft.com/office/drawing/2014/main" id="{05A55137-CED0-4041-A8D1-0D4C97B7361A}"/>
                </a:ext>
              </a:extLst>
            </p:cNvPr>
            <p:cNvSpPr>
              <a:spLocks/>
            </p:cNvSpPr>
            <p:nvPr/>
          </p:nvSpPr>
          <p:spPr bwMode="auto">
            <a:xfrm flipH="1" flipV="1">
              <a:off x="4965" y="2444"/>
              <a:ext cx="55" cy="144"/>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78" name="Freeform 122">
              <a:extLst>
                <a:ext uri="{FF2B5EF4-FFF2-40B4-BE49-F238E27FC236}">
                  <a16:creationId xmlns:a16="http://schemas.microsoft.com/office/drawing/2014/main" id="{43AC8F22-0453-4F74-B434-7C67E93E5183}"/>
                </a:ext>
              </a:extLst>
            </p:cNvPr>
            <p:cNvSpPr>
              <a:spLocks/>
            </p:cNvSpPr>
            <p:nvPr/>
          </p:nvSpPr>
          <p:spPr bwMode="auto">
            <a:xfrm>
              <a:off x="3615" y="2364"/>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79" name="Freeform 126">
              <a:extLst>
                <a:ext uri="{FF2B5EF4-FFF2-40B4-BE49-F238E27FC236}">
                  <a16:creationId xmlns:a16="http://schemas.microsoft.com/office/drawing/2014/main" id="{1FB150CB-11AC-470B-8849-70964E0AC297}"/>
                </a:ext>
              </a:extLst>
            </p:cNvPr>
            <p:cNvSpPr>
              <a:spLocks/>
            </p:cNvSpPr>
            <p:nvPr/>
          </p:nvSpPr>
          <p:spPr bwMode="auto">
            <a:xfrm>
              <a:off x="3696" y="2400"/>
              <a:ext cx="41" cy="55"/>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80" name="Freeform 127">
              <a:extLst>
                <a:ext uri="{FF2B5EF4-FFF2-40B4-BE49-F238E27FC236}">
                  <a16:creationId xmlns:a16="http://schemas.microsoft.com/office/drawing/2014/main" id="{3AE88D94-7785-4631-8FF1-8D2F07FE52B8}"/>
                </a:ext>
              </a:extLst>
            </p:cNvPr>
            <p:cNvSpPr>
              <a:spLocks/>
            </p:cNvSpPr>
            <p:nvPr/>
          </p:nvSpPr>
          <p:spPr bwMode="auto">
            <a:xfrm>
              <a:off x="4031" y="2472"/>
              <a:ext cx="205" cy="79"/>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81" name="Freeform 128">
              <a:extLst>
                <a:ext uri="{FF2B5EF4-FFF2-40B4-BE49-F238E27FC236}">
                  <a16:creationId xmlns:a16="http://schemas.microsoft.com/office/drawing/2014/main" id="{611380CC-EE9F-451F-985F-1310971AFA52}"/>
                </a:ext>
              </a:extLst>
            </p:cNvPr>
            <p:cNvSpPr>
              <a:spLocks/>
            </p:cNvSpPr>
            <p:nvPr/>
          </p:nvSpPr>
          <p:spPr bwMode="auto">
            <a:xfrm rot="11231691">
              <a:off x="4884" y="2312"/>
              <a:ext cx="89" cy="67"/>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82" name="Freeform 129">
              <a:extLst>
                <a:ext uri="{FF2B5EF4-FFF2-40B4-BE49-F238E27FC236}">
                  <a16:creationId xmlns:a16="http://schemas.microsoft.com/office/drawing/2014/main" id="{86CEFA2D-3C2F-4E94-BB73-8647F0682A5B}"/>
                </a:ext>
              </a:extLst>
            </p:cNvPr>
            <p:cNvSpPr>
              <a:spLocks/>
            </p:cNvSpPr>
            <p:nvPr/>
          </p:nvSpPr>
          <p:spPr bwMode="auto">
            <a:xfrm>
              <a:off x="4324" y="2420"/>
              <a:ext cx="273" cy="211"/>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83" name="Freeform 130">
              <a:extLst>
                <a:ext uri="{FF2B5EF4-FFF2-40B4-BE49-F238E27FC236}">
                  <a16:creationId xmlns:a16="http://schemas.microsoft.com/office/drawing/2014/main" id="{D7899BD1-C682-41AF-804E-4ED761484684}"/>
                </a:ext>
              </a:extLst>
            </p:cNvPr>
            <p:cNvSpPr>
              <a:spLocks/>
            </p:cNvSpPr>
            <p:nvPr/>
          </p:nvSpPr>
          <p:spPr bwMode="auto">
            <a:xfrm rot="11231691">
              <a:off x="3522" y="2323"/>
              <a:ext cx="87" cy="150"/>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sp>
          <p:nvSpPr>
            <p:cNvPr id="284" name="Freeform 131">
              <a:extLst>
                <a:ext uri="{FF2B5EF4-FFF2-40B4-BE49-F238E27FC236}">
                  <a16:creationId xmlns:a16="http://schemas.microsoft.com/office/drawing/2014/main" id="{EEF40AA4-0FDB-4A18-9B7C-A47975AE05C9}"/>
                </a:ext>
              </a:extLst>
            </p:cNvPr>
            <p:cNvSpPr>
              <a:spLocks/>
            </p:cNvSpPr>
            <p:nvPr/>
          </p:nvSpPr>
          <p:spPr bwMode="auto">
            <a:xfrm rot="11231691">
              <a:off x="4700" y="2360"/>
              <a:ext cx="89" cy="67"/>
            </a:xfrm>
            <a:custGeom>
              <a:avLst/>
              <a:gdLst>
                <a:gd name="T0" fmla="*/ 29 w 41"/>
                <a:gd name="T1" fmla="*/ 35 h 55"/>
                <a:gd name="T2" fmla="*/ 5 w 41"/>
                <a:gd name="T3" fmla="*/ 35 h 55"/>
                <a:gd name="T4" fmla="*/ 21 w 41"/>
                <a:gd name="T5" fmla="*/ 55 h 55"/>
                <a:gd name="T6" fmla="*/ 29 w 41"/>
                <a:gd name="T7" fmla="*/ 35 h 55"/>
              </a:gdLst>
              <a:ahLst/>
              <a:cxnLst>
                <a:cxn ang="0">
                  <a:pos x="T0" y="T1"/>
                </a:cxn>
                <a:cxn ang="0">
                  <a:pos x="T2" y="T3"/>
                </a:cxn>
                <a:cxn ang="0">
                  <a:pos x="T4" y="T5"/>
                </a:cxn>
                <a:cxn ang="0">
                  <a:pos x="T6" y="T7"/>
                </a:cxn>
              </a:cxnLst>
              <a:rect l="0" t="0" r="r" b="b"/>
              <a:pathLst>
                <a:path w="41" h="55">
                  <a:moveTo>
                    <a:pt x="29" y="35"/>
                  </a:moveTo>
                  <a:cubicBezTo>
                    <a:pt x="26" y="21"/>
                    <a:pt x="25" y="0"/>
                    <a:pt x="5" y="35"/>
                  </a:cubicBezTo>
                  <a:cubicBezTo>
                    <a:pt x="0" y="44"/>
                    <a:pt x="18" y="53"/>
                    <a:pt x="21" y="55"/>
                  </a:cubicBezTo>
                  <a:cubicBezTo>
                    <a:pt x="41" y="48"/>
                    <a:pt x="29" y="51"/>
                    <a:pt x="29" y="35"/>
                  </a:cubicBezTo>
                  <a:close/>
                </a:path>
              </a:pathLst>
            </a:custGeom>
            <a:solidFill>
              <a:srgbClr val="FFCC00"/>
            </a:solidFill>
            <a:ln w="63500" cap="flat" cmpd="sng">
              <a:solidFill>
                <a:srgbClr val="FFCC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0"/>
                </a:spcBef>
                <a:spcAft>
                  <a:spcPct val="0"/>
                </a:spcAft>
                <a:defRPr/>
              </a:pPr>
              <a:endParaRPr lang="en-US" sz="2000">
                <a:solidFill>
                  <a:srgbClr val="55542A"/>
                </a:solidFill>
                <a:latin typeface="Franklin Gothic Medium" charset="0"/>
                <a:ea typeface="ＭＳ Ｐゴシック" charset="0"/>
              </a:endParaRPr>
            </a:p>
          </p:txBody>
        </p:sp>
      </p:grpSp>
      <p:pic>
        <p:nvPicPr>
          <p:cNvPr id="285" name="Picture 284">
            <a:extLst>
              <a:ext uri="{FF2B5EF4-FFF2-40B4-BE49-F238E27FC236}">
                <a16:creationId xmlns:a16="http://schemas.microsoft.com/office/drawing/2014/main" id="{C5EB3A4E-FB1A-4E56-B379-CD64031A36EE}"/>
              </a:ext>
            </a:extLst>
          </p:cNvPr>
          <p:cNvPicPr>
            <a:picLocks noChangeAspect="1"/>
          </p:cNvPicPr>
          <p:nvPr/>
        </p:nvPicPr>
        <p:blipFill>
          <a:blip r:embed="rId3"/>
          <a:stretch>
            <a:fillRect/>
          </a:stretch>
        </p:blipFill>
        <p:spPr>
          <a:xfrm>
            <a:off x="0" y="1819275"/>
            <a:ext cx="4109060" cy="3645724"/>
          </a:xfrm>
          <a:prstGeom prst="rect">
            <a:avLst/>
          </a:prstGeom>
        </p:spPr>
      </p:pic>
      <p:sp>
        <p:nvSpPr>
          <p:cNvPr id="286" name="Text Box 138">
            <a:extLst>
              <a:ext uri="{FF2B5EF4-FFF2-40B4-BE49-F238E27FC236}">
                <a16:creationId xmlns:a16="http://schemas.microsoft.com/office/drawing/2014/main" id="{A68A8584-81C0-4282-B664-3D05DDB48DC1}"/>
              </a:ext>
            </a:extLst>
          </p:cNvPr>
          <p:cNvSpPr txBox="1">
            <a:spLocks noChangeArrowheads="1"/>
          </p:cNvSpPr>
          <p:nvPr/>
        </p:nvSpPr>
        <p:spPr bwMode="auto">
          <a:xfrm>
            <a:off x="615725" y="5810908"/>
            <a:ext cx="2731838"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FFCC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r>
              <a:rPr lang="en-US" sz="2400" b="1" dirty="0">
                <a:solidFill>
                  <a:prstClr val="black">
                    <a:lumMod val="65000"/>
                    <a:lumOff val="35000"/>
                  </a:prstClr>
                </a:solidFill>
                <a:latin typeface="Arial" panose="020B0604020202020204" pitchFamily="34" charset="0"/>
                <a:ea typeface="ＭＳ Ｐゴシック" charset="0"/>
                <a:cs typeface="Arial" panose="020B0604020202020204" pitchFamily="34" charset="0"/>
              </a:rPr>
              <a:t>Portland Cement </a:t>
            </a:r>
          </a:p>
          <a:p>
            <a:pPr fontAlgn="base">
              <a:spcBef>
                <a:spcPct val="0"/>
              </a:spcBef>
              <a:spcAft>
                <a:spcPct val="0"/>
              </a:spcAft>
              <a:defRPr/>
            </a:pPr>
            <a:r>
              <a:rPr lang="en-US" sz="2400" b="1" dirty="0">
                <a:solidFill>
                  <a:prstClr val="black">
                    <a:lumMod val="65000"/>
                    <a:lumOff val="35000"/>
                  </a:prstClr>
                </a:solidFill>
                <a:latin typeface="Arial" panose="020B0604020202020204" pitchFamily="34" charset="0"/>
                <a:ea typeface="ＭＳ Ｐゴシック" charset="0"/>
                <a:cs typeface="Arial" panose="020B0604020202020204" pitchFamily="34" charset="0"/>
              </a:rPr>
              <a:t>Concrete </a:t>
            </a:r>
            <a:r>
              <a:rPr lang="en-US" sz="2400" b="1" dirty="0">
                <a:solidFill>
                  <a:prstClr val="black">
                    <a:lumMod val="65000"/>
                    <a:lumOff val="35000"/>
                  </a:prstClr>
                </a:solidFill>
                <a:latin typeface="Trebuchet MS" panose="020B0603020202020204" pitchFamily="34" charset="0"/>
                <a:ea typeface="ＭＳ Ｐゴシック" charset="0"/>
                <a:cs typeface="Arial" panose="020B0604020202020204" pitchFamily="34" charset="0"/>
              </a:rPr>
              <a:t>System</a:t>
            </a:r>
          </a:p>
        </p:txBody>
      </p:sp>
      <p:sp>
        <p:nvSpPr>
          <p:cNvPr id="287" name="Text Box 139">
            <a:extLst>
              <a:ext uri="{FF2B5EF4-FFF2-40B4-BE49-F238E27FC236}">
                <a16:creationId xmlns:a16="http://schemas.microsoft.com/office/drawing/2014/main" id="{7FA2670D-B61E-4691-A0E6-714153C34CCC}"/>
              </a:ext>
            </a:extLst>
          </p:cNvPr>
          <p:cNvSpPr txBox="1">
            <a:spLocks noChangeArrowheads="1"/>
          </p:cNvSpPr>
          <p:nvPr/>
        </p:nvSpPr>
        <p:spPr bwMode="auto">
          <a:xfrm>
            <a:off x="5117056" y="5829301"/>
            <a:ext cx="3483647"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FFCC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fontAlgn="base">
              <a:spcBef>
                <a:spcPct val="0"/>
              </a:spcBef>
              <a:spcAft>
                <a:spcPct val="0"/>
              </a:spcAft>
              <a:defRPr/>
            </a:pPr>
            <a:r>
              <a:rPr lang="en-US" sz="2400" b="1" dirty="0">
                <a:solidFill>
                  <a:prstClr val="black">
                    <a:lumMod val="65000"/>
                    <a:lumOff val="35000"/>
                  </a:prstClr>
                </a:solidFill>
                <a:latin typeface="Trebuchet MS" panose="020B0603020202020204"/>
                <a:ea typeface="ＭＳ Ｐゴシック" charset="0"/>
                <a:cs typeface="Arial" panose="020B0604020202020204" pitchFamily="34" charset="0"/>
              </a:rPr>
              <a:t>Portland-Slag Cement </a:t>
            </a:r>
          </a:p>
          <a:p>
            <a:pPr algn="ctr" fontAlgn="base">
              <a:spcBef>
                <a:spcPct val="0"/>
              </a:spcBef>
              <a:spcAft>
                <a:spcPct val="0"/>
              </a:spcAft>
              <a:defRPr/>
            </a:pPr>
            <a:r>
              <a:rPr lang="en-US" sz="2400" b="1" dirty="0">
                <a:solidFill>
                  <a:prstClr val="black">
                    <a:lumMod val="65000"/>
                    <a:lumOff val="35000"/>
                  </a:prstClr>
                </a:solidFill>
                <a:latin typeface="Trebuchet MS" panose="020B0603020202020204"/>
                <a:ea typeface="ＭＳ Ｐゴシック" charset="0"/>
                <a:cs typeface="Arial" panose="020B0604020202020204" pitchFamily="34" charset="0"/>
              </a:rPr>
              <a:t>Concrete System</a:t>
            </a:r>
          </a:p>
        </p:txBody>
      </p:sp>
      <p:sp>
        <p:nvSpPr>
          <p:cNvPr id="288" name="Text Box 134">
            <a:extLst>
              <a:ext uri="{FF2B5EF4-FFF2-40B4-BE49-F238E27FC236}">
                <a16:creationId xmlns:a16="http://schemas.microsoft.com/office/drawing/2014/main" id="{E605DA2F-FAED-4425-B24B-BF6BB0BC98E0}"/>
              </a:ext>
            </a:extLst>
          </p:cNvPr>
          <p:cNvSpPr txBox="1">
            <a:spLocks noChangeArrowheads="1"/>
          </p:cNvSpPr>
          <p:nvPr/>
        </p:nvSpPr>
        <p:spPr bwMode="auto">
          <a:xfrm>
            <a:off x="1581594" y="2493963"/>
            <a:ext cx="1380506"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FFCC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r>
              <a:rPr lang="en-US" sz="2000" b="1" dirty="0">
                <a:solidFill>
                  <a:prstClr val="white"/>
                </a:solidFill>
                <a:latin typeface="Trebuchet MS" panose="020B0603020202020204"/>
                <a:ea typeface="ＭＳ Ｐゴシック" charset="0"/>
              </a:rPr>
              <a:t>Aggregate</a:t>
            </a:r>
          </a:p>
        </p:txBody>
      </p:sp>
      <p:sp>
        <p:nvSpPr>
          <p:cNvPr id="289" name="Text Box 135">
            <a:extLst>
              <a:ext uri="{FF2B5EF4-FFF2-40B4-BE49-F238E27FC236}">
                <a16:creationId xmlns:a16="http://schemas.microsoft.com/office/drawing/2014/main" id="{0F1800E2-F1E7-4887-BA89-22B2D901AB26}"/>
              </a:ext>
            </a:extLst>
          </p:cNvPr>
          <p:cNvSpPr txBox="1">
            <a:spLocks noChangeArrowheads="1"/>
          </p:cNvSpPr>
          <p:nvPr/>
        </p:nvSpPr>
        <p:spPr bwMode="auto">
          <a:xfrm>
            <a:off x="1829244" y="5121275"/>
            <a:ext cx="2172390"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FFCC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r>
              <a:rPr lang="en-US" sz="2000" b="1" dirty="0">
                <a:solidFill>
                  <a:prstClr val="black">
                    <a:lumMod val="65000"/>
                    <a:lumOff val="35000"/>
                  </a:prstClr>
                </a:solidFill>
                <a:latin typeface="Book Antiqua" panose="02040602050305030304" pitchFamily="18" charset="0"/>
                <a:ea typeface="ＭＳ Ｐゴシック" charset="0"/>
              </a:rPr>
              <a:t>Portland </a:t>
            </a:r>
            <a:r>
              <a:rPr lang="en-US" sz="2000" b="1" dirty="0">
                <a:solidFill>
                  <a:prstClr val="black">
                    <a:lumMod val="65000"/>
                    <a:lumOff val="35000"/>
                  </a:prstClr>
                </a:solidFill>
                <a:latin typeface="Trebuchet MS" panose="020B0603020202020204"/>
                <a:ea typeface="ＭＳ Ｐゴシック" charset="0"/>
              </a:rPr>
              <a:t>Cement</a:t>
            </a:r>
          </a:p>
        </p:txBody>
      </p:sp>
      <p:sp>
        <p:nvSpPr>
          <p:cNvPr id="290" name="Text Box 136">
            <a:extLst>
              <a:ext uri="{FF2B5EF4-FFF2-40B4-BE49-F238E27FC236}">
                <a16:creationId xmlns:a16="http://schemas.microsoft.com/office/drawing/2014/main" id="{34B727CE-DA83-4B03-A7A8-1AD72F410605}"/>
              </a:ext>
            </a:extLst>
          </p:cNvPr>
          <p:cNvSpPr txBox="1">
            <a:spLocks noChangeArrowheads="1"/>
          </p:cNvSpPr>
          <p:nvPr/>
        </p:nvSpPr>
        <p:spPr bwMode="auto">
          <a:xfrm>
            <a:off x="7290601" y="5248091"/>
            <a:ext cx="1673856"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FFCC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r>
              <a:rPr lang="en-US" sz="2000" b="1" dirty="0">
                <a:solidFill>
                  <a:prstClr val="black">
                    <a:lumMod val="65000"/>
                    <a:lumOff val="35000"/>
                  </a:prstClr>
                </a:solidFill>
                <a:latin typeface="Trebuchet MS" panose="020B0603020202020204"/>
                <a:ea typeface="ＭＳ Ｐゴシック" charset="0"/>
              </a:rPr>
              <a:t>Slag Cement</a:t>
            </a:r>
          </a:p>
        </p:txBody>
      </p:sp>
      <p:sp>
        <p:nvSpPr>
          <p:cNvPr id="291" name="Text Box 140">
            <a:extLst>
              <a:ext uri="{FF2B5EF4-FFF2-40B4-BE49-F238E27FC236}">
                <a16:creationId xmlns:a16="http://schemas.microsoft.com/office/drawing/2014/main" id="{7D6B51FE-F8F5-48E9-B157-D93E10B2EC1B}"/>
              </a:ext>
            </a:extLst>
          </p:cNvPr>
          <p:cNvSpPr txBox="1">
            <a:spLocks noChangeArrowheads="1"/>
          </p:cNvSpPr>
          <p:nvPr/>
        </p:nvSpPr>
        <p:spPr bwMode="auto">
          <a:xfrm>
            <a:off x="6406007" y="2457450"/>
            <a:ext cx="1380506"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FFCC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r>
              <a:rPr lang="en-US" sz="2000" b="1" dirty="0">
                <a:solidFill>
                  <a:prstClr val="white"/>
                </a:solidFill>
                <a:latin typeface="Book Antiqua" panose="02040602050305030304" pitchFamily="18" charset="0"/>
                <a:ea typeface="ＭＳ Ｐゴシック" charset="0"/>
              </a:rPr>
              <a:t>Aggregate</a:t>
            </a:r>
          </a:p>
        </p:txBody>
      </p:sp>
      <p:sp>
        <p:nvSpPr>
          <p:cNvPr id="292" name="Line 141">
            <a:extLst>
              <a:ext uri="{FF2B5EF4-FFF2-40B4-BE49-F238E27FC236}">
                <a16:creationId xmlns:a16="http://schemas.microsoft.com/office/drawing/2014/main" id="{C4B53F80-AB6E-4246-BDE4-B8572BA6112F}"/>
              </a:ext>
            </a:extLst>
          </p:cNvPr>
          <p:cNvSpPr>
            <a:spLocks noChangeShapeType="1"/>
          </p:cNvSpPr>
          <p:nvPr/>
        </p:nvSpPr>
        <p:spPr bwMode="auto">
          <a:xfrm>
            <a:off x="3505644" y="4057650"/>
            <a:ext cx="76200" cy="990600"/>
          </a:xfrm>
          <a:prstGeom prst="line">
            <a:avLst/>
          </a:prstGeom>
          <a:noFill/>
          <a:ln w="19050">
            <a:solidFill>
              <a:srgbClr val="90C22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55542A"/>
              </a:solidFill>
              <a:effectLst/>
              <a:uLnTx/>
              <a:uFillTx/>
              <a:latin typeface="Franklin Gothic Medium" charset="0"/>
              <a:ea typeface="ＭＳ Ｐゴシック" charset="0"/>
            </a:endParaRPr>
          </a:p>
        </p:txBody>
      </p:sp>
      <p:sp>
        <p:nvSpPr>
          <p:cNvPr id="293" name="Line 142">
            <a:extLst>
              <a:ext uri="{FF2B5EF4-FFF2-40B4-BE49-F238E27FC236}">
                <a16:creationId xmlns:a16="http://schemas.microsoft.com/office/drawing/2014/main" id="{282E61B2-F117-4EE6-B600-CF774BFFB483}"/>
              </a:ext>
            </a:extLst>
          </p:cNvPr>
          <p:cNvSpPr>
            <a:spLocks noChangeShapeType="1"/>
          </p:cNvSpPr>
          <p:nvPr/>
        </p:nvSpPr>
        <p:spPr bwMode="auto">
          <a:xfrm flipH="1">
            <a:off x="3581844" y="4057650"/>
            <a:ext cx="1447800" cy="990600"/>
          </a:xfrm>
          <a:prstGeom prst="line">
            <a:avLst/>
          </a:prstGeom>
          <a:noFill/>
          <a:ln w="19050">
            <a:solidFill>
              <a:srgbClr val="90C22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55542A"/>
              </a:solidFill>
              <a:effectLst/>
              <a:uLnTx/>
              <a:uFillTx/>
              <a:latin typeface="Franklin Gothic Medium" charset="0"/>
              <a:ea typeface="ＭＳ Ｐゴシック" charset="0"/>
            </a:endParaRPr>
          </a:p>
        </p:txBody>
      </p:sp>
      <p:sp>
        <p:nvSpPr>
          <p:cNvPr id="294" name="Line 143">
            <a:extLst>
              <a:ext uri="{FF2B5EF4-FFF2-40B4-BE49-F238E27FC236}">
                <a16:creationId xmlns:a16="http://schemas.microsoft.com/office/drawing/2014/main" id="{C6EEE67B-7232-4249-80B5-23E4518D82DB}"/>
              </a:ext>
            </a:extLst>
          </p:cNvPr>
          <p:cNvSpPr>
            <a:spLocks noChangeShapeType="1"/>
          </p:cNvSpPr>
          <p:nvPr/>
        </p:nvSpPr>
        <p:spPr bwMode="auto">
          <a:xfrm>
            <a:off x="7188645" y="4899543"/>
            <a:ext cx="597868" cy="388421"/>
          </a:xfrm>
          <a:prstGeom prst="line">
            <a:avLst/>
          </a:prstGeom>
          <a:noFill/>
          <a:ln w="19050">
            <a:solidFill>
              <a:srgbClr val="90C22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55542A"/>
              </a:solidFill>
              <a:effectLst/>
              <a:uLnTx/>
              <a:uFillTx/>
              <a:latin typeface="Franklin Gothic Medium" charset="0"/>
              <a:ea typeface="ＭＳ Ｐゴシック" charset="0"/>
            </a:endParaRPr>
          </a:p>
        </p:txBody>
      </p:sp>
      <p:sp>
        <p:nvSpPr>
          <p:cNvPr id="295" name="Text Box 144">
            <a:extLst>
              <a:ext uri="{FF2B5EF4-FFF2-40B4-BE49-F238E27FC236}">
                <a16:creationId xmlns:a16="http://schemas.microsoft.com/office/drawing/2014/main" id="{5C74EB95-B153-4FAE-B601-27C669E37DB2}"/>
              </a:ext>
            </a:extLst>
          </p:cNvPr>
          <p:cNvSpPr txBox="1">
            <a:spLocks noChangeArrowheads="1"/>
          </p:cNvSpPr>
          <p:nvPr/>
        </p:nvSpPr>
        <p:spPr bwMode="auto">
          <a:xfrm>
            <a:off x="4004875" y="2228851"/>
            <a:ext cx="1124026" cy="1323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FFCC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fontAlgn="base">
              <a:spcBef>
                <a:spcPct val="0"/>
              </a:spcBef>
              <a:spcAft>
                <a:spcPct val="0"/>
              </a:spcAft>
              <a:defRPr/>
            </a:pPr>
            <a:r>
              <a:rPr lang="en-US" sz="2000" b="1" dirty="0">
                <a:solidFill>
                  <a:srgbClr val="55542A"/>
                </a:solidFill>
                <a:latin typeface="Trebuchet MS" panose="020B0603020202020204"/>
                <a:ea typeface="ＭＳ Ｐゴシック" charset="0"/>
              </a:rPr>
              <a:t>Voids</a:t>
            </a:r>
          </a:p>
          <a:p>
            <a:pPr algn="ctr" fontAlgn="base">
              <a:spcBef>
                <a:spcPct val="0"/>
              </a:spcBef>
              <a:spcAft>
                <a:spcPct val="0"/>
              </a:spcAft>
              <a:defRPr/>
            </a:pPr>
            <a:r>
              <a:rPr lang="en-US" sz="2000" b="1" dirty="0">
                <a:solidFill>
                  <a:srgbClr val="55542A"/>
                </a:solidFill>
                <a:latin typeface="Trebuchet MS" panose="020B0603020202020204"/>
                <a:ea typeface="ＭＳ Ｐゴシック" charset="0"/>
              </a:rPr>
              <a:t>and</a:t>
            </a:r>
          </a:p>
          <a:p>
            <a:pPr algn="ctr" fontAlgn="base">
              <a:spcBef>
                <a:spcPct val="0"/>
              </a:spcBef>
              <a:spcAft>
                <a:spcPct val="0"/>
              </a:spcAft>
              <a:defRPr/>
            </a:pPr>
            <a:r>
              <a:rPr lang="en-US" sz="2000" b="1" dirty="0" err="1">
                <a:solidFill>
                  <a:srgbClr val="55542A"/>
                </a:solidFill>
                <a:latin typeface="Trebuchet MS" panose="020B0603020202020204"/>
                <a:ea typeface="ＭＳ Ｐゴシック" charset="0"/>
              </a:rPr>
              <a:t>Ca</a:t>
            </a:r>
            <a:r>
              <a:rPr lang="en-US" sz="2000" b="1" dirty="0">
                <a:solidFill>
                  <a:srgbClr val="55542A"/>
                </a:solidFill>
                <a:latin typeface="Trebuchet MS" panose="020B0603020202020204"/>
                <a:ea typeface="ＭＳ Ｐゴシック" charset="0"/>
              </a:rPr>
              <a:t>(OH)</a:t>
            </a:r>
            <a:r>
              <a:rPr lang="en-US" sz="2000" b="1" baseline="-25000" dirty="0">
                <a:solidFill>
                  <a:srgbClr val="55542A"/>
                </a:solidFill>
                <a:latin typeface="Trebuchet MS" panose="020B0603020202020204"/>
                <a:ea typeface="ＭＳ Ｐゴシック" charset="0"/>
              </a:rPr>
              <a:t>2</a:t>
            </a:r>
          </a:p>
          <a:p>
            <a:pPr algn="ctr" fontAlgn="base">
              <a:spcBef>
                <a:spcPct val="0"/>
              </a:spcBef>
              <a:spcAft>
                <a:spcPct val="0"/>
              </a:spcAft>
              <a:defRPr/>
            </a:pPr>
            <a:endParaRPr lang="en-US" sz="2000" b="1" dirty="0">
              <a:solidFill>
                <a:srgbClr val="55542A"/>
              </a:solidFill>
              <a:latin typeface="Trebuchet MS" panose="020B0603020202020204"/>
              <a:ea typeface="ＭＳ Ｐゴシック" charset="0"/>
            </a:endParaRPr>
          </a:p>
        </p:txBody>
      </p:sp>
      <p:sp>
        <p:nvSpPr>
          <p:cNvPr id="296" name="Line 145">
            <a:extLst>
              <a:ext uri="{FF2B5EF4-FFF2-40B4-BE49-F238E27FC236}">
                <a16:creationId xmlns:a16="http://schemas.microsoft.com/office/drawing/2014/main" id="{3815A6AD-CB05-4770-98BB-5A540F537D29}"/>
              </a:ext>
            </a:extLst>
          </p:cNvPr>
          <p:cNvSpPr>
            <a:spLocks noChangeShapeType="1"/>
          </p:cNvSpPr>
          <p:nvPr/>
        </p:nvSpPr>
        <p:spPr bwMode="auto">
          <a:xfrm flipH="1">
            <a:off x="3619944" y="2743201"/>
            <a:ext cx="635000" cy="117475"/>
          </a:xfrm>
          <a:prstGeom prst="line">
            <a:avLst/>
          </a:prstGeom>
          <a:noFill/>
          <a:ln w="19050">
            <a:solidFill>
              <a:srgbClr val="90C22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55542A"/>
              </a:solidFill>
              <a:effectLst/>
              <a:uLnTx/>
              <a:uFillTx/>
              <a:latin typeface="Franklin Gothic Medium" charset="0"/>
              <a:ea typeface="ＭＳ Ｐゴシック" charset="0"/>
            </a:endParaRPr>
          </a:p>
        </p:txBody>
      </p:sp>
      <p:sp>
        <p:nvSpPr>
          <p:cNvPr id="297" name="Line 146">
            <a:extLst>
              <a:ext uri="{FF2B5EF4-FFF2-40B4-BE49-F238E27FC236}">
                <a16:creationId xmlns:a16="http://schemas.microsoft.com/office/drawing/2014/main" id="{52B494A5-AC9F-43DC-95A4-F22B3EC15C62}"/>
              </a:ext>
            </a:extLst>
          </p:cNvPr>
          <p:cNvSpPr>
            <a:spLocks noChangeShapeType="1"/>
          </p:cNvSpPr>
          <p:nvPr/>
        </p:nvSpPr>
        <p:spPr bwMode="auto">
          <a:xfrm>
            <a:off x="4953444" y="2762250"/>
            <a:ext cx="647700" cy="209550"/>
          </a:xfrm>
          <a:prstGeom prst="line">
            <a:avLst/>
          </a:prstGeom>
          <a:noFill/>
          <a:ln w="19050">
            <a:solidFill>
              <a:srgbClr val="90C22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55542A"/>
              </a:solidFill>
              <a:effectLst/>
              <a:uLnTx/>
              <a:uFillTx/>
              <a:latin typeface="Franklin Gothic Medium" charset="0"/>
              <a:ea typeface="ＭＳ Ｐゴシック" charset="0"/>
            </a:endParaRPr>
          </a:p>
        </p:txBody>
      </p:sp>
      <p:sp>
        <p:nvSpPr>
          <p:cNvPr id="298" name="Text Box 147">
            <a:extLst>
              <a:ext uri="{FF2B5EF4-FFF2-40B4-BE49-F238E27FC236}">
                <a16:creationId xmlns:a16="http://schemas.microsoft.com/office/drawing/2014/main" id="{17E08F22-3357-43A6-9797-EAABD913A1FD}"/>
              </a:ext>
            </a:extLst>
          </p:cNvPr>
          <p:cNvSpPr txBox="1">
            <a:spLocks noChangeArrowheads="1"/>
          </p:cNvSpPr>
          <p:nvPr/>
        </p:nvSpPr>
        <p:spPr bwMode="auto">
          <a:xfrm>
            <a:off x="3360886" y="1543050"/>
            <a:ext cx="3201517"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FFCC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fontAlgn="base">
              <a:spcBef>
                <a:spcPct val="0"/>
              </a:spcBef>
              <a:spcAft>
                <a:spcPct val="0"/>
              </a:spcAft>
              <a:defRPr/>
            </a:pPr>
            <a:r>
              <a:rPr lang="en-US" sz="2000" b="1" dirty="0">
                <a:solidFill>
                  <a:srgbClr val="55542A"/>
                </a:solidFill>
                <a:latin typeface="Book Antiqua" panose="02040602050305030304" pitchFamily="18" charset="0"/>
                <a:ea typeface="ＭＳ Ｐゴシック" charset="0"/>
              </a:rPr>
              <a:t>Calcium Silicate Hydrate</a:t>
            </a:r>
          </a:p>
        </p:txBody>
      </p:sp>
      <p:sp>
        <p:nvSpPr>
          <p:cNvPr id="299" name="Line 148">
            <a:extLst>
              <a:ext uri="{FF2B5EF4-FFF2-40B4-BE49-F238E27FC236}">
                <a16:creationId xmlns:a16="http://schemas.microsoft.com/office/drawing/2014/main" id="{2786752E-6D92-4D6E-8430-C4F7E785DF73}"/>
              </a:ext>
            </a:extLst>
          </p:cNvPr>
          <p:cNvSpPr>
            <a:spLocks noChangeShapeType="1"/>
          </p:cNvSpPr>
          <p:nvPr/>
        </p:nvSpPr>
        <p:spPr bwMode="auto">
          <a:xfrm flipH="1">
            <a:off x="3962844" y="2000250"/>
            <a:ext cx="533400" cy="457200"/>
          </a:xfrm>
          <a:prstGeom prst="line">
            <a:avLst/>
          </a:prstGeom>
          <a:noFill/>
          <a:ln w="19050">
            <a:solidFill>
              <a:srgbClr val="90C22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55542A"/>
              </a:solidFill>
              <a:effectLst/>
              <a:uLnTx/>
              <a:uFillTx/>
              <a:latin typeface="Franklin Gothic Medium" charset="0"/>
              <a:ea typeface="ＭＳ Ｐゴシック" charset="0"/>
            </a:endParaRPr>
          </a:p>
        </p:txBody>
      </p:sp>
      <p:sp>
        <p:nvSpPr>
          <p:cNvPr id="300" name="Line 149">
            <a:extLst>
              <a:ext uri="{FF2B5EF4-FFF2-40B4-BE49-F238E27FC236}">
                <a16:creationId xmlns:a16="http://schemas.microsoft.com/office/drawing/2014/main" id="{C79BF3A1-2B84-46D4-8EAD-FC216B86F19B}"/>
              </a:ext>
            </a:extLst>
          </p:cNvPr>
          <p:cNvSpPr>
            <a:spLocks noChangeShapeType="1"/>
          </p:cNvSpPr>
          <p:nvPr/>
        </p:nvSpPr>
        <p:spPr bwMode="auto">
          <a:xfrm>
            <a:off x="4505770" y="2000250"/>
            <a:ext cx="904875" cy="533400"/>
          </a:xfrm>
          <a:prstGeom prst="line">
            <a:avLst/>
          </a:prstGeom>
          <a:noFill/>
          <a:ln w="19050">
            <a:solidFill>
              <a:srgbClr val="90C22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55542A"/>
              </a:solidFill>
              <a:effectLst/>
              <a:uLnTx/>
              <a:uFillTx/>
              <a:latin typeface="Franklin Gothic Medium" charset="0"/>
              <a:ea typeface="ＭＳ Ｐゴシック" charset="0"/>
            </a:endParaRPr>
          </a:p>
        </p:txBody>
      </p:sp>
      <p:sp>
        <p:nvSpPr>
          <p:cNvPr id="301" name="Line 150">
            <a:extLst>
              <a:ext uri="{FF2B5EF4-FFF2-40B4-BE49-F238E27FC236}">
                <a16:creationId xmlns:a16="http://schemas.microsoft.com/office/drawing/2014/main" id="{C377A7C4-38E4-4656-9103-4F18415AD33F}"/>
              </a:ext>
            </a:extLst>
          </p:cNvPr>
          <p:cNvSpPr>
            <a:spLocks noChangeShapeType="1"/>
          </p:cNvSpPr>
          <p:nvPr/>
        </p:nvSpPr>
        <p:spPr bwMode="auto">
          <a:xfrm flipV="1">
            <a:off x="7911436" y="4532313"/>
            <a:ext cx="108610" cy="687387"/>
          </a:xfrm>
          <a:prstGeom prst="line">
            <a:avLst/>
          </a:prstGeom>
          <a:noFill/>
          <a:ln w="19050">
            <a:solidFill>
              <a:srgbClr val="90C22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55542A"/>
              </a:solidFill>
              <a:effectLst/>
              <a:uLnTx/>
              <a:uFillTx/>
              <a:latin typeface="Franklin Gothic Medium" charset="0"/>
              <a:ea typeface="ＭＳ Ｐゴシック" charset="0"/>
            </a:endParaRPr>
          </a:p>
        </p:txBody>
      </p:sp>
    </p:spTree>
    <p:extLst>
      <p:ext uri="{BB962C8B-B14F-4D97-AF65-F5344CB8AC3E}">
        <p14:creationId xmlns:p14="http://schemas.microsoft.com/office/powerpoint/2010/main" val="264280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9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 grpId="0"/>
      <p:bldP spid="290" grpId="0"/>
      <p:bldP spid="293" grpId="0" animBg="1"/>
      <p:bldP spid="294" grpId="0" animBg="1"/>
      <p:bldP spid="297" grpId="0" animBg="1"/>
      <p:bldP spid="300" grpId="0" animBg="1"/>
      <p:bldP spid="30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147A00-3897-4F10-8CA2-1D2C7C2AD87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240" t="1997" r="7782"/>
          <a:stretch/>
        </p:blipFill>
        <p:spPr>
          <a:xfrm>
            <a:off x="0" y="0"/>
            <a:ext cx="9144000" cy="6858000"/>
          </a:xfrm>
          <a:prstGeom prst="rect">
            <a:avLst/>
          </a:prstGeom>
          <a:ln>
            <a:noFill/>
          </a:ln>
          <a:effectLst>
            <a:softEdge rad="112500"/>
          </a:effectLst>
        </p:spPr>
      </p:pic>
      <p:sp>
        <p:nvSpPr>
          <p:cNvPr id="6" name="Rectangle 5">
            <a:extLst>
              <a:ext uri="{FF2B5EF4-FFF2-40B4-BE49-F238E27FC236}">
                <a16:creationId xmlns:a16="http://schemas.microsoft.com/office/drawing/2014/main" id="{CA9D3C49-4572-44C9-89F8-E938A3BAB9CE}"/>
              </a:ext>
            </a:extLst>
          </p:cNvPr>
          <p:cNvSpPr/>
          <p:nvPr/>
        </p:nvSpPr>
        <p:spPr>
          <a:xfrm>
            <a:off x="0" y="2171700"/>
            <a:ext cx="9144000" cy="2222499"/>
          </a:xfrm>
          <a:prstGeom prst="rect">
            <a:avLst/>
          </a:prstGeom>
          <a:solidFill>
            <a:schemeClr val="accent2"/>
          </a:solidFill>
        </p:spPr>
        <p:txBody>
          <a:bodyPr vert="horz" lIns="91440" tIns="45720" rIns="91440" bIns="45720" rtlCol="0" anchor="ctr">
            <a:normAutofit/>
          </a:bodyPr>
          <a:lstStyle/>
          <a:p>
            <a:pPr>
              <a:lnSpc>
                <a:spcPct val="90000"/>
              </a:lnSpc>
              <a:spcBef>
                <a:spcPct val="0"/>
              </a:spcBef>
            </a:pPr>
            <a:r>
              <a:rPr lang="en-US" sz="4800" dirty="0">
                <a:solidFill>
                  <a:schemeClr val="bg1"/>
                </a:solidFill>
                <a:latin typeface="Trebuchet MS" panose="020B0603020202020204" pitchFamily="34" charset="0"/>
              </a:rPr>
              <a:t>Effects on </a:t>
            </a:r>
            <a:r>
              <a:rPr lang="en-US" sz="4800" dirty="0">
                <a:latin typeface="Trebuchet MS" panose="020B0603020202020204" pitchFamily="34" charset="0"/>
              </a:rPr>
              <a:t>Plastic Properties</a:t>
            </a:r>
            <a:endParaRPr lang="en-US" sz="4800" b="1" dirty="0">
              <a:latin typeface="Trebuchet MS" panose="020B0603020202020204" pitchFamily="34" charset="0"/>
              <a:ea typeface="+mj-ea"/>
              <a:cs typeface="+mj-cs"/>
            </a:endParaRPr>
          </a:p>
        </p:txBody>
      </p:sp>
      <p:sp>
        <p:nvSpPr>
          <p:cNvPr id="4" name="TextBox 3">
            <a:extLst>
              <a:ext uri="{FF2B5EF4-FFF2-40B4-BE49-F238E27FC236}">
                <a16:creationId xmlns:a16="http://schemas.microsoft.com/office/drawing/2014/main" id="{2700E0E4-2E52-1A71-8B48-928F6DD16595}"/>
              </a:ext>
            </a:extLst>
          </p:cNvPr>
          <p:cNvSpPr txBox="1"/>
          <p:nvPr/>
        </p:nvSpPr>
        <p:spPr>
          <a:xfrm>
            <a:off x="5456947" y="3701988"/>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3230773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52E29E-131D-4C54-BCC2-9EA95AE359A0}"/>
              </a:ext>
            </a:extLst>
          </p:cNvPr>
          <p:cNvSpPr/>
          <p:nvPr/>
        </p:nvSpPr>
        <p:spPr>
          <a:xfrm>
            <a:off x="0" y="721454"/>
            <a:ext cx="9144000" cy="5410898"/>
          </a:xfrm>
          <a:prstGeom prst="rect">
            <a:avLst/>
          </a:prstGeom>
          <a:solidFill>
            <a:schemeClr val="tx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3FE54DA-18D2-45BD-9969-966E1706DF03}"/>
              </a:ext>
            </a:extLst>
          </p:cNvPr>
          <p:cNvSpPr>
            <a:spLocks noGrp="1"/>
          </p:cNvSpPr>
          <p:nvPr>
            <p:ph type="ctrTitle"/>
          </p:nvPr>
        </p:nvSpPr>
        <p:spPr>
          <a:xfrm>
            <a:off x="823801" y="158990"/>
            <a:ext cx="9590714" cy="1905102"/>
          </a:xfrm>
        </p:spPr>
        <p:txBody>
          <a:bodyPr>
            <a:normAutofit/>
          </a:bodyPr>
          <a:lstStyle/>
          <a:p>
            <a:pPr algn="l"/>
            <a:r>
              <a:rPr lang="en-US" dirty="0">
                <a:solidFill>
                  <a:schemeClr val="bg1"/>
                </a:solidFill>
              </a:rPr>
              <a:t>Disclaimer</a:t>
            </a:r>
          </a:p>
        </p:txBody>
      </p:sp>
      <p:sp>
        <p:nvSpPr>
          <p:cNvPr id="3" name="Subtitle 2">
            <a:extLst>
              <a:ext uri="{FF2B5EF4-FFF2-40B4-BE49-F238E27FC236}">
                <a16:creationId xmlns:a16="http://schemas.microsoft.com/office/drawing/2014/main" id="{21CDD644-F26A-4C0B-B3B4-C0307191620A}"/>
              </a:ext>
            </a:extLst>
          </p:cNvPr>
          <p:cNvSpPr>
            <a:spLocks noGrp="1"/>
          </p:cNvSpPr>
          <p:nvPr>
            <p:ph type="subTitle" idx="1"/>
          </p:nvPr>
        </p:nvSpPr>
        <p:spPr>
          <a:xfrm>
            <a:off x="891331" y="2255837"/>
            <a:ext cx="7631232" cy="3490622"/>
          </a:xfrm>
        </p:spPr>
        <p:txBody>
          <a:bodyPr>
            <a:normAutofit/>
          </a:bodyPr>
          <a:lstStyle/>
          <a:p>
            <a:pPr algn="l"/>
            <a:r>
              <a:rPr lang="en-US" dirty="0">
                <a:solidFill>
                  <a:schemeClr val="bg1"/>
                </a:solidFill>
              </a:rPr>
              <a:t>As with all concrete mixtures, trial batches should be performed to verify concrete properties.  Results may vary due to a variety of circumstances, including temperature and mixture components, among other things.  </a:t>
            </a:r>
          </a:p>
          <a:p>
            <a:pPr algn="l"/>
            <a:r>
              <a:rPr lang="en-US" dirty="0">
                <a:solidFill>
                  <a:schemeClr val="bg1"/>
                </a:solidFill>
              </a:rPr>
              <a:t>You should consult your slag cement professional for assistance.  Nothing contained herein shall be considered or construed as a warranty or guarantee, either expressed or implied, including any warranty of fitness for a particular purpose. </a:t>
            </a:r>
          </a:p>
        </p:txBody>
      </p:sp>
    </p:spTree>
    <p:extLst>
      <p:ext uri="{BB962C8B-B14F-4D97-AF65-F5344CB8AC3E}">
        <p14:creationId xmlns:p14="http://schemas.microsoft.com/office/powerpoint/2010/main" val="7118550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1CC6441-3AB7-2445-A019-062D6884B010}"/>
              </a:ext>
            </a:extLst>
          </p:cNvPr>
          <p:cNvPicPr>
            <a:picLocks noChangeAspect="1"/>
          </p:cNvPicPr>
          <p:nvPr/>
        </p:nvPicPr>
        <p:blipFill rotWithShape="1">
          <a:blip r:embed="rId3">
            <a:extLst>
              <a:ext uri="{28A0092B-C50C-407E-A947-70E740481C1C}">
                <a14:useLocalDpi xmlns:a14="http://schemas.microsoft.com/office/drawing/2010/main" val="0"/>
              </a:ext>
            </a:extLst>
          </a:blip>
          <a:srcRect l="30132" r="23897"/>
          <a:stretch/>
        </p:blipFill>
        <p:spPr>
          <a:xfrm>
            <a:off x="6115550" y="2525265"/>
            <a:ext cx="2811317" cy="4057769"/>
          </a:xfrm>
          <a:prstGeom prst="rect">
            <a:avLst/>
          </a:prstGeom>
          <a:ln>
            <a:noFill/>
          </a:ln>
          <a:effectLst>
            <a:outerShdw blurRad="292100" dist="139700" dir="2700000" algn="tl" rotWithShape="0">
              <a:srgbClr val="333333">
                <a:alpha val="65000"/>
              </a:srgbClr>
            </a:outerShdw>
          </a:effectLst>
        </p:spPr>
      </p:pic>
      <p:sp>
        <p:nvSpPr>
          <p:cNvPr id="5" name="Rectangle 3">
            <a:extLst>
              <a:ext uri="{FF2B5EF4-FFF2-40B4-BE49-F238E27FC236}">
                <a16:creationId xmlns:a16="http://schemas.microsoft.com/office/drawing/2014/main" id="{C536FFF6-AC11-E94D-8426-C9F982FA110E}"/>
              </a:ext>
            </a:extLst>
          </p:cNvPr>
          <p:cNvSpPr>
            <a:spLocks noChangeArrowheads="1"/>
          </p:cNvSpPr>
          <p:nvPr/>
        </p:nvSpPr>
        <p:spPr bwMode="auto">
          <a:xfrm>
            <a:off x="311196" y="1865376"/>
            <a:ext cx="5659836" cy="4581923"/>
          </a:xfrm>
          <a:prstGeom prst="rect">
            <a:avLst/>
          </a:prstGeom>
          <a:noFill/>
          <a:ln w="12700">
            <a:noFill/>
            <a:miter lim="800000"/>
            <a:headEnd/>
            <a:tailEnd/>
          </a:ln>
          <a:effectLst/>
        </p:spPr>
        <p:txBody>
          <a:bodyPr lIns="90488" tIns="44450" rIns="90488" bIns="44450"/>
          <a:lstStyle/>
          <a:p>
            <a:pPr>
              <a:spcBef>
                <a:spcPct val="20000"/>
              </a:spcBef>
              <a:spcAft>
                <a:spcPts val="600"/>
              </a:spcAft>
              <a:buSzPct val="100000"/>
            </a:pPr>
            <a:endParaRPr lang="en-US" sz="2400" dirty="0">
              <a:solidFill>
                <a:schemeClr val="tx1">
                  <a:lumMod val="50000"/>
                </a:schemeClr>
              </a:solidFill>
            </a:endParaRPr>
          </a:p>
        </p:txBody>
      </p:sp>
      <p:sp>
        <p:nvSpPr>
          <p:cNvPr id="6" name="Rectangle 3">
            <a:extLst>
              <a:ext uri="{FF2B5EF4-FFF2-40B4-BE49-F238E27FC236}">
                <a16:creationId xmlns:a16="http://schemas.microsoft.com/office/drawing/2014/main" id="{AA5D69A0-6461-6D40-9ABE-D64975F8E0D6}"/>
              </a:ext>
            </a:extLst>
          </p:cNvPr>
          <p:cNvSpPr>
            <a:spLocks noChangeArrowheads="1"/>
          </p:cNvSpPr>
          <p:nvPr/>
        </p:nvSpPr>
        <p:spPr bwMode="auto">
          <a:xfrm>
            <a:off x="351459" y="1405515"/>
            <a:ext cx="8375604" cy="1103579"/>
          </a:xfrm>
          <a:prstGeom prst="rect">
            <a:avLst/>
          </a:prstGeom>
          <a:noFill/>
          <a:ln w="12700">
            <a:noFill/>
            <a:miter lim="800000"/>
            <a:headEnd/>
            <a:tailEnd/>
          </a:ln>
          <a:effectLst/>
        </p:spPr>
        <p:txBody>
          <a:bodyPr lIns="90488" tIns="44450" rIns="90488" bIns="44450"/>
          <a:lstStyle/>
          <a:p>
            <a:pPr>
              <a:spcBef>
                <a:spcPct val="20000"/>
              </a:spcBef>
              <a:buSzPct val="100000"/>
            </a:pPr>
            <a:r>
              <a:rPr lang="en-US" sz="2800" dirty="0">
                <a:solidFill>
                  <a:schemeClr val="tx1">
                    <a:lumMod val="50000"/>
                  </a:schemeClr>
                </a:solidFill>
                <a:latin typeface="Trebuchet MS" panose="020B0603020202020204" pitchFamily="34" charset="0"/>
              </a:rPr>
              <a:t>Improved workability, consistency and place-ability (caused by particle shape and specific gravity)</a:t>
            </a:r>
          </a:p>
        </p:txBody>
      </p:sp>
      <p:sp>
        <p:nvSpPr>
          <p:cNvPr id="9" name="Content Placeholder 2">
            <a:extLst>
              <a:ext uri="{FF2B5EF4-FFF2-40B4-BE49-F238E27FC236}">
                <a16:creationId xmlns:a16="http://schemas.microsoft.com/office/drawing/2014/main" id="{27E5F40A-91C3-4BF1-8010-A6FE14A1D6D1}"/>
              </a:ext>
            </a:extLst>
          </p:cNvPr>
          <p:cNvSpPr txBox="1">
            <a:spLocks/>
          </p:cNvSpPr>
          <p:nvPr/>
        </p:nvSpPr>
        <p:spPr>
          <a:xfrm>
            <a:off x="351459" y="2577950"/>
            <a:ext cx="5579310" cy="410101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24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Time of Setting</a:t>
            </a:r>
          </a:p>
          <a:p>
            <a:pPr marL="742950" marR="0" lvl="1" indent="-28575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20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Increased vs. reference Portland 1/2 hr.-1.0 hr. @ 73 F (23C) {effecting finishing time}</a:t>
            </a:r>
          </a:p>
          <a:p>
            <a:pPr marL="742950" marR="0" lvl="1" indent="-28575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20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Little change above 85 F</a:t>
            </a:r>
          </a:p>
          <a:p>
            <a:pPr marL="742950" marR="0" lvl="1" indent="-28575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20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More temperature sensitive than portland cement. </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24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Reduced rate of slump loss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24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rPr>
              <a:t>Concrete surface is eventually lighter (whiter) in color</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kumimoji="0" lang="en-US" sz="24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kumimoji="0" lang="en-US" sz="24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a:ea typeface="+mn-ea"/>
              <a:cs typeface="+mn-cs"/>
            </a:endParaRPr>
          </a:p>
        </p:txBody>
      </p:sp>
      <p:sp>
        <p:nvSpPr>
          <p:cNvPr id="2" name="Title 1">
            <a:extLst>
              <a:ext uri="{FF2B5EF4-FFF2-40B4-BE49-F238E27FC236}">
                <a16:creationId xmlns:a16="http://schemas.microsoft.com/office/drawing/2014/main" id="{1444E605-B5BD-4C84-B59A-939F814FCDB0}"/>
              </a:ext>
            </a:extLst>
          </p:cNvPr>
          <p:cNvSpPr>
            <a:spLocks noGrp="1"/>
          </p:cNvSpPr>
          <p:nvPr>
            <p:ph type="title"/>
          </p:nvPr>
        </p:nvSpPr>
        <p:spPr>
          <a:xfrm>
            <a:off x="351459" y="179031"/>
            <a:ext cx="8204154" cy="971446"/>
          </a:xfrm>
        </p:spPr>
        <p:txBody>
          <a:bodyPr>
            <a:normAutofit fontScale="90000"/>
          </a:bodyPr>
          <a:lstStyle/>
          <a:p>
            <a:r>
              <a:rPr lang="en-US" sz="4000" b="1" dirty="0">
                <a:solidFill>
                  <a:schemeClr val="accent1"/>
                </a:solidFill>
                <a:latin typeface="Trebuchet MS" panose="020B0603020202020204" pitchFamily="34" charset="0"/>
              </a:rPr>
              <a:t>Effects on Plastic Concrete</a:t>
            </a:r>
            <a:br>
              <a:rPr lang="en-US" sz="4000" b="1" dirty="0">
                <a:solidFill>
                  <a:schemeClr val="accent1"/>
                </a:solidFill>
                <a:latin typeface="Trebuchet MS" panose="020B0603020202020204" pitchFamily="34" charset="0"/>
              </a:rPr>
            </a:br>
            <a:r>
              <a:rPr lang="en-US" sz="4000" b="1" dirty="0">
                <a:solidFill>
                  <a:schemeClr val="accent1"/>
                </a:solidFill>
                <a:latin typeface="Trebuchet MS" panose="020B0603020202020204" pitchFamily="34" charset="0"/>
              </a:rPr>
              <a:t>Properties</a:t>
            </a:r>
          </a:p>
        </p:txBody>
      </p:sp>
    </p:spTree>
    <p:extLst>
      <p:ext uri="{BB962C8B-B14F-4D97-AF65-F5344CB8AC3E}">
        <p14:creationId xmlns:p14="http://schemas.microsoft.com/office/powerpoint/2010/main" val="306947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97F0F00-C49B-413B-B298-08222A5C9D1D}"/>
              </a:ext>
            </a:extLst>
          </p:cNvPr>
          <p:cNvSpPr/>
          <p:nvPr/>
        </p:nvSpPr>
        <p:spPr>
          <a:xfrm>
            <a:off x="6934200" y="6198781"/>
            <a:ext cx="1816395" cy="5226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F71D62C3-F02C-44ED-B4E4-012F2829E7BF}" type="slidenum">
              <a:rPr lang="en-US" smtClean="0"/>
              <a:pPr/>
              <a:t>31</a:t>
            </a:fld>
            <a:endParaRPr lang="en-US" dirty="0"/>
          </a:p>
        </p:txBody>
      </p:sp>
      <p:sp>
        <p:nvSpPr>
          <p:cNvPr id="2" name="Title 1"/>
          <p:cNvSpPr>
            <a:spLocks noGrp="1"/>
          </p:cNvSpPr>
          <p:nvPr>
            <p:ph type="title" idx="4294967295"/>
          </p:nvPr>
        </p:nvSpPr>
        <p:spPr>
          <a:xfrm>
            <a:off x="0" y="0"/>
            <a:ext cx="9144000" cy="1143000"/>
          </a:xfrm>
        </p:spPr>
        <p:txBody>
          <a:bodyPr vert="horz" lIns="91440" tIns="45720" rIns="91440" bIns="45720" rtlCol="0" anchor="ctr">
            <a:normAutofit/>
          </a:bodyPr>
          <a:lstStyle/>
          <a:p>
            <a:r>
              <a:rPr lang="en-CA" sz="4000" b="1" dirty="0">
                <a:solidFill>
                  <a:schemeClr val="accent1"/>
                </a:solidFill>
                <a:latin typeface="Trebuchet MS" panose="020B0603020202020204" pitchFamily="34" charset="0"/>
              </a:rPr>
              <a:t>Effect of Temperature on Time of Set</a:t>
            </a:r>
          </a:p>
        </p:txBody>
      </p:sp>
      <p:sp>
        <p:nvSpPr>
          <p:cNvPr id="3" name="TextBox 2"/>
          <p:cNvSpPr txBox="1"/>
          <p:nvPr/>
        </p:nvSpPr>
        <p:spPr>
          <a:xfrm>
            <a:off x="6107025" y="1274355"/>
            <a:ext cx="2960775" cy="3139321"/>
          </a:xfrm>
          <a:prstGeom prst="rect">
            <a:avLst/>
          </a:prstGeom>
          <a:noFill/>
        </p:spPr>
        <p:txBody>
          <a:bodyPr wrap="square" rtlCol="0">
            <a:spAutoFit/>
          </a:bodyPr>
          <a:lstStyle/>
          <a:p>
            <a:r>
              <a:rPr lang="en-CA" sz="2200" dirty="0">
                <a:solidFill>
                  <a:schemeClr val="tx1">
                    <a:lumMod val="50000"/>
                  </a:schemeClr>
                </a:solidFill>
                <a:latin typeface="Trebuchet MS" panose="020B0603020202020204" pitchFamily="34" charset="0"/>
              </a:rPr>
              <a:t>At high replacement levels and in cold weather, time of set and early strength may be retarded.</a:t>
            </a:r>
          </a:p>
          <a:p>
            <a:endParaRPr lang="en-CA" sz="2200" dirty="0">
              <a:solidFill>
                <a:schemeClr val="tx1">
                  <a:lumMod val="50000"/>
                </a:schemeClr>
              </a:solidFill>
              <a:latin typeface="Trebuchet MS" panose="020B0603020202020204" pitchFamily="34" charset="0"/>
            </a:endParaRPr>
          </a:p>
          <a:p>
            <a:r>
              <a:rPr lang="en-CA" sz="2200" dirty="0">
                <a:solidFill>
                  <a:schemeClr val="tx1">
                    <a:lumMod val="50000"/>
                  </a:schemeClr>
                </a:solidFill>
                <a:latin typeface="Trebuchet MS" panose="020B0603020202020204" pitchFamily="34" charset="0"/>
              </a:rPr>
              <a:t>This may require adjustments to mix proportions.</a:t>
            </a:r>
          </a:p>
        </p:txBody>
      </p:sp>
      <p:sp>
        <p:nvSpPr>
          <p:cNvPr id="7" name="Rectangle 6">
            <a:extLst>
              <a:ext uri="{FF2B5EF4-FFF2-40B4-BE49-F238E27FC236}">
                <a16:creationId xmlns:a16="http://schemas.microsoft.com/office/drawing/2014/main" id="{BA92DCF2-4557-45D8-8D34-102393EC8689}"/>
              </a:ext>
            </a:extLst>
          </p:cNvPr>
          <p:cNvSpPr/>
          <p:nvPr/>
        </p:nvSpPr>
        <p:spPr>
          <a:xfrm>
            <a:off x="393405" y="6460128"/>
            <a:ext cx="5014825" cy="307777"/>
          </a:xfrm>
          <a:prstGeom prst="rect">
            <a:avLst/>
          </a:prstGeom>
        </p:spPr>
        <p:txBody>
          <a:bodyPr wrap="square">
            <a:spAutoFit/>
          </a:bodyPr>
          <a:lstStyle/>
          <a:p>
            <a:r>
              <a:rPr lang="en-CA" sz="1400" dirty="0">
                <a:solidFill>
                  <a:schemeClr val="tx1">
                    <a:lumMod val="50000"/>
                  </a:schemeClr>
                </a:solidFill>
              </a:rPr>
              <a:t>https://www.slagcement.org/portals/11/Files/PDF/IS-03.pdf</a:t>
            </a:r>
          </a:p>
        </p:txBody>
      </p:sp>
      <p:pic>
        <p:nvPicPr>
          <p:cNvPr id="11" name="Picture 10">
            <a:extLst>
              <a:ext uri="{FF2B5EF4-FFF2-40B4-BE49-F238E27FC236}">
                <a16:creationId xmlns:a16="http://schemas.microsoft.com/office/drawing/2014/main" id="{1234CD50-28EA-436C-A1FD-0C4E1FE12BFC}"/>
              </a:ext>
            </a:extLst>
          </p:cNvPr>
          <p:cNvPicPr>
            <a:picLocks noChangeAspect="1"/>
          </p:cNvPicPr>
          <p:nvPr/>
        </p:nvPicPr>
        <p:blipFill>
          <a:blip r:embed="rId3"/>
          <a:stretch>
            <a:fillRect/>
          </a:stretch>
        </p:blipFill>
        <p:spPr>
          <a:xfrm>
            <a:off x="0" y="1288839"/>
            <a:ext cx="6107025" cy="4280322"/>
          </a:xfrm>
          <a:prstGeom prst="rect">
            <a:avLst/>
          </a:prstGeom>
        </p:spPr>
      </p:pic>
      <p:sp>
        <p:nvSpPr>
          <p:cNvPr id="12" name="Rectangle: Rounded Corners 11">
            <a:extLst>
              <a:ext uri="{FF2B5EF4-FFF2-40B4-BE49-F238E27FC236}">
                <a16:creationId xmlns:a16="http://schemas.microsoft.com/office/drawing/2014/main" id="{5DD5B34A-C729-4E85-99B6-0FEC907B77CD}"/>
              </a:ext>
            </a:extLst>
          </p:cNvPr>
          <p:cNvSpPr/>
          <p:nvPr/>
        </p:nvSpPr>
        <p:spPr>
          <a:xfrm>
            <a:off x="5014825" y="5105400"/>
            <a:ext cx="1092200" cy="6096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5D63CB4-6CE2-4DA5-A95A-9B613EA68450}"/>
              </a:ext>
            </a:extLst>
          </p:cNvPr>
          <p:cNvSpPr txBox="1"/>
          <p:nvPr/>
        </p:nvSpPr>
        <p:spPr>
          <a:xfrm>
            <a:off x="6107024" y="4952816"/>
            <a:ext cx="2960775" cy="2123658"/>
          </a:xfrm>
          <a:prstGeom prst="rect">
            <a:avLst/>
          </a:prstGeom>
          <a:noFill/>
        </p:spPr>
        <p:txBody>
          <a:bodyPr wrap="square" rtlCol="0">
            <a:spAutoFit/>
          </a:bodyPr>
          <a:lstStyle/>
          <a:p>
            <a:r>
              <a:rPr lang="en-CA" sz="2200" dirty="0">
                <a:solidFill>
                  <a:schemeClr val="tx1">
                    <a:lumMod val="50000"/>
                  </a:schemeClr>
                </a:solidFill>
                <a:latin typeface="Trebuchet MS" panose="020B0603020202020204" pitchFamily="34" charset="0"/>
              </a:rPr>
              <a:t>However, there will typically be less slump loss at both cool and warm temperatures</a:t>
            </a:r>
          </a:p>
          <a:p>
            <a:endParaRPr lang="en-CA" sz="2200" dirty="0">
              <a:solidFill>
                <a:schemeClr val="tx1">
                  <a:lumMod val="50000"/>
                </a:schemeClr>
              </a:solidFill>
              <a:latin typeface="Trebuchet MS" panose="020B0603020202020204" pitchFamily="34" charset="0"/>
            </a:endParaRPr>
          </a:p>
        </p:txBody>
      </p:sp>
    </p:spTree>
    <p:custDataLst>
      <p:tags r:id="rId1"/>
    </p:custDataLst>
    <p:extLst>
      <p:ext uri="{BB962C8B-B14F-4D97-AF65-F5344CB8AC3E}">
        <p14:creationId xmlns:p14="http://schemas.microsoft.com/office/powerpoint/2010/main" val="3958400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rrow: Right 9">
            <a:extLst>
              <a:ext uri="{FF2B5EF4-FFF2-40B4-BE49-F238E27FC236}">
                <a16:creationId xmlns:a16="http://schemas.microsoft.com/office/drawing/2014/main" id="{3A72D472-8D6F-44B1-9567-C7DEC2B5B771}"/>
              </a:ext>
            </a:extLst>
          </p:cNvPr>
          <p:cNvSpPr/>
          <p:nvPr/>
        </p:nvSpPr>
        <p:spPr>
          <a:xfrm>
            <a:off x="1701693" y="5890260"/>
            <a:ext cx="4136496" cy="946065"/>
          </a:xfrm>
          <a:prstGeom prst="rightArrow">
            <a:avLst>
              <a:gd name="adj1" fmla="val 50000"/>
              <a:gd name="adj2" fmla="val 80591"/>
            </a:avLst>
          </a:prstGeom>
          <a:ln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rebuchet MS" panose="020B0603020202020204" pitchFamily="34" charset="0"/>
            </a:endParaRPr>
          </a:p>
        </p:txBody>
      </p:sp>
      <p:sp>
        <p:nvSpPr>
          <p:cNvPr id="8" name="Rectangle 84"/>
          <p:cNvSpPr>
            <a:spLocks noChangeArrowheads="1"/>
          </p:cNvSpPr>
          <p:nvPr/>
        </p:nvSpPr>
        <p:spPr bwMode="auto">
          <a:xfrm>
            <a:off x="1081702" y="1399418"/>
            <a:ext cx="8505350" cy="846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55" tIns="44434" rIns="90455" bIns="44434" anchor="ctr"/>
          <a:lstStyle/>
          <a:p>
            <a:pPr eaLnBrk="0" hangingPunct="0"/>
            <a:r>
              <a:rPr lang="en-US" sz="2800" dirty="0">
                <a:latin typeface="Trebuchet MS" panose="020B0603020202020204" pitchFamily="34" charset="0"/>
              </a:rPr>
              <a:t>Lab Mixes at 70° F</a:t>
            </a:r>
          </a:p>
          <a:p>
            <a:pPr eaLnBrk="0" hangingPunct="0"/>
            <a:r>
              <a:rPr lang="en-US" sz="2000" dirty="0">
                <a:latin typeface="Trebuchet MS" panose="020B0603020202020204" pitchFamily="34" charset="0"/>
              </a:rPr>
              <a:t>550 lb. total cementitious (non-air), Type I/II, w/c = 0.48</a:t>
            </a:r>
          </a:p>
          <a:p>
            <a:pPr eaLnBrk="0" hangingPunct="0"/>
            <a:endParaRPr lang="en-US" sz="1600" dirty="0">
              <a:solidFill>
                <a:prstClr val="black">
                  <a:lumMod val="65000"/>
                  <a:lumOff val="35000"/>
                </a:prstClr>
              </a:solidFill>
              <a:latin typeface="Trebuchet MS" panose="020B0603020202020204" pitchFamily="34" charset="0"/>
            </a:endParaRPr>
          </a:p>
        </p:txBody>
      </p:sp>
      <p:graphicFrame>
        <p:nvGraphicFramePr>
          <p:cNvPr id="12" name="Chart 11"/>
          <p:cNvGraphicFramePr>
            <a:graphicFrameLocks/>
          </p:cNvGraphicFramePr>
          <p:nvPr>
            <p:extLst>
              <p:ext uri="{D42A27DB-BD31-4B8C-83A1-F6EECF244321}">
                <p14:modId xmlns:p14="http://schemas.microsoft.com/office/powerpoint/2010/main" val="3777517513"/>
              </p:ext>
            </p:extLst>
          </p:nvPr>
        </p:nvGraphicFramePr>
        <p:xfrm>
          <a:off x="465981" y="1822751"/>
          <a:ext cx="8271934" cy="4106333"/>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4">
            <a:extLst>
              <a:ext uri="{FF2B5EF4-FFF2-40B4-BE49-F238E27FC236}">
                <a16:creationId xmlns:a16="http://schemas.microsoft.com/office/drawing/2014/main" id="{A43EB533-1A41-4C09-BFE9-C0D6FC21AC1C}"/>
              </a:ext>
            </a:extLst>
          </p:cNvPr>
          <p:cNvSpPr txBox="1">
            <a:spLocks/>
          </p:cNvSpPr>
          <p:nvPr/>
        </p:nvSpPr>
        <p:spPr>
          <a:xfrm>
            <a:off x="2472158" y="6085524"/>
            <a:ext cx="2595565" cy="64008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2000" dirty="0">
                <a:solidFill>
                  <a:schemeClr val="bg1"/>
                </a:solidFill>
                <a:latin typeface="Trebuchet MS" panose="020B0603020202020204" pitchFamily="34" charset="0"/>
              </a:rPr>
              <a:t>Increasing slag %</a:t>
            </a:r>
          </a:p>
        </p:txBody>
      </p:sp>
      <p:sp>
        <p:nvSpPr>
          <p:cNvPr id="11" name="Title 4">
            <a:extLst>
              <a:ext uri="{FF2B5EF4-FFF2-40B4-BE49-F238E27FC236}">
                <a16:creationId xmlns:a16="http://schemas.microsoft.com/office/drawing/2014/main" id="{70444EF6-BAE3-42D8-875A-76B4E6434595}"/>
              </a:ext>
            </a:extLst>
          </p:cNvPr>
          <p:cNvSpPr txBox="1">
            <a:spLocks noGrp="1"/>
          </p:cNvSpPr>
          <p:nvPr>
            <p:ph type="title"/>
          </p:nvPr>
        </p:nvSpPr>
        <p:spPr>
          <a:xfrm>
            <a:off x="234950" y="170448"/>
            <a:ext cx="8667750" cy="84666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4000" dirty="0">
                <a:latin typeface="Trebuchet MS" panose="020B0603020202020204" pitchFamily="34" charset="0"/>
              </a:rPr>
              <a:t>Set Time – </a:t>
            </a:r>
            <a:r>
              <a:rPr lang="en-US" sz="4000" dirty="0" err="1">
                <a:latin typeface="Trebuchet MS" panose="020B0603020202020204" pitchFamily="34" charset="0"/>
              </a:rPr>
              <a:t>portland</a:t>
            </a:r>
            <a:r>
              <a:rPr lang="en-US" sz="4000" dirty="0">
                <a:latin typeface="Trebuchet MS" panose="020B0603020202020204" pitchFamily="34" charset="0"/>
              </a:rPr>
              <a:t> vs slag cement</a:t>
            </a:r>
          </a:p>
        </p:txBody>
      </p:sp>
    </p:spTree>
    <p:extLst>
      <p:ext uri="{BB962C8B-B14F-4D97-AF65-F5344CB8AC3E}">
        <p14:creationId xmlns:p14="http://schemas.microsoft.com/office/powerpoint/2010/main" val="22059397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66C788-E48F-4F89-9023-E27B45ABAF6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657" t="1312" r="8584" b="364"/>
          <a:stretch/>
        </p:blipFill>
        <p:spPr>
          <a:xfrm>
            <a:off x="0" y="0"/>
            <a:ext cx="9144000" cy="6858000"/>
          </a:xfrm>
          <a:prstGeom prst="rect">
            <a:avLst/>
          </a:prstGeom>
        </p:spPr>
      </p:pic>
      <p:sp>
        <p:nvSpPr>
          <p:cNvPr id="9" name="Rectangle 8">
            <a:extLst>
              <a:ext uri="{FF2B5EF4-FFF2-40B4-BE49-F238E27FC236}">
                <a16:creationId xmlns:a16="http://schemas.microsoft.com/office/drawing/2014/main" id="{BA66EDFB-156A-43DF-A835-5227FA64A798}"/>
              </a:ext>
            </a:extLst>
          </p:cNvPr>
          <p:cNvSpPr/>
          <p:nvPr/>
        </p:nvSpPr>
        <p:spPr>
          <a:xfrm>
            <a:off x="0" y="2171700"/>
            <a:ext cx="9144000" cy="2222499"/>
          </a:xfrm>
          <a:prstGeom prst="rect">
            <a:avLst/>
          </a:prstGeom>
          <a:solidFill>
            <a:schemeClr val="accent2"/>
          </a:solidFill>
        </p:spPr>
        <p:txBody>
          <a:bodyPr vert="horz" lIns="91440" tIns="45720" rIns="91440" bIns="45720" rtlCol="0" anchor="ctr">
            <a:normAutofit/>
          </a:bodyPr>
          <a:lstStyle/>
          <a:p>
            <a:pPr>
              <a:lnSpc>
                <a:spcPct val="90000"/>
              </a:lnSpc>
              <a:spcBef>
                <a:spcPct val="0"/>
              </a:spcBef>
            </a:pPr>
            <a:r>
              <a:rPr lang="en-US" sz="4800" dirty="0">
                <a:solidFill>
                  <a:schemeClr val="bg1"/>
                </a:solidFill>
                <a:latin typeface="Trebuchet MS" panose="020B0603020202020204" pitchFamily="34" charset="0"/>
              </a:rPr>
              <a:t>Effects on </a:t>
            </a:r>
            <a:r>
              <a:rPr lang="en-US" sz="4800" dirty="0">
                <a:latin typeface="Trebuchet MS" panose="020B0603020202020204" pitchFamily="34" charset="0"/>
              </a:rPr>
              <a:t>Hardened Properties</a:t>
            </a:r>
            <a:endParaRPr lang="en-US" sz="4800" b="1" dirty="0">
              <a:latin typeface="Trebuchet MS" panose="020B0603020202020204" pitchFamily="34" charset="0"/>
              <a:ea typeface="+mj-ea"/>
              <a:cs typeface="+mj-cs"/>
            </a:endParaRPr>
          </a:p>
        </p:txBody>
      </p:sp>
      <p:sp>
        <p:nvSpPr>
          <p:cNvPr id="4" name="TextBox 3">
            <a:extLst>
              <a:ext uri="{FF2B5EF4-FFF2-40B4-BE49-F238E27FC236}">
                <a16:creationId xmlns:a16="http://schemas.microsoft.com/office/drawing/2014/main" id="{81D0509B-3A29-67BA-1AED-1A78EF23D9F5}"/>
              </a:ext>
            </a:extLst>
          </p:cNvPr>
          <p:cNvSpPr txBox="1"/>
          <p:nvPr/>
        </p:nvSpPr>
        <p:spPr>
          <a:xfrm>
            <a:off x="5519091" y="3693110"/>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17052094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5"/>
          <p:cNvSpPr>
            <a:spLocks noChangeArrowheads="1"/>
          </p:cNvSpPr>
          <p:nvPr/>
        </p:nvSpPr>
        <p:spPr bwMode="auto">
          <a:xfrm>
            <a:off x="325434" y="1436511"/>
            <a:ext cx="860085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ts val="600"/>
              </a:spcBef>
            </a:pPr>
            <a:r>
              <a:rPr lang="en-US" sz="2800" dirty="0">
                <a:solidFill>
                  <a:schemeClr val="tx1">
                    <a:lumMod val="50000"/>
                  </a:schemeClr>
                </a:solidFill>
                <a:latin typeface="Trebuchet MS" panose="020B0603020202020204" pitchFamily="34" charset="0"/>
              </a:rPr>
              <a:t>Slag Cement has a positive impact on late strength gain.</a:t>
            </a:r>
          </a:p>
        </p:txBody>
      </p:sp>
      <p:sp>
        <p:nvSpPr>
          <p:cNvPr id="7" name="Title 4">
            <a:extLst>
              <a:ext uri="{FF2B5EF4-FFF2-40B4-BE49-F238E27FC236}">
                <a16:creationId xmlns:a16="http://schemas.microsoft.com/office/drawing/2014/main" id="{2D4B444F-3227-AF4A-9375-BEB2B62A7EB1}"/>
              </a:ext>
            </a:extLst>
          </p:cNvPr>
          <p:cNvSpPr txBox="1">
            <a:spLocks/>
          </p:cNvSpPr>
          <p:nvPr/>
        </p:nvSpPr>
        <p:spPr>
          <a:xfrm>
            <a:off x="325434" y="245865"/>
            <a:ext cx="8600851" cy="6209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endParaRPr lang="en-US" sz="3100" dirty="0">
              <a:latin typeface="Trebuchet MS" panose="020B0603020202020204" pitchFamily="34" charset="0"/>
            </a:endParaRPr>
          </a:p>
        </p:txBody>
      </p:sp>
      <p:sp>
        <p:nvSpPr>
          <p:cNvPr id="2" name="Title 1">
            <a:extLst>
              <a:ext uri="{FF2B5EF4-FFF2-40B4-BE49-F238E27FC236}">
                <a16:creationId xmlns:a16="http://schemas.microsoft.com/office/drawing/2014/main" id="{70BE0D74-F7BB-44BA-BEF5-11EA4E4D0FA8}"/>
              </a:ext>
            </a:extLst>
          </p:cNvPr>
          <p:cNvSpPr>
            <a:spLocks noGrp="1"/>
          </p:cNvSpPr>
          <p:nvPr>
            <p:ph type="title"/>
          </p:nvPr>
        </p:nvSpPr>
        <p:spPr>
          <a:xfrm>
            <a:off x="217715" y="167468"/>
            <a:ext cx="8380185" cy="1018848"/>
          </a:xfrm>
        </p:spPr>
        <p:txBody>
          <a:bodyPr>
            <a:normAutofit fontScale="90000"/>
          </a:bodyPr>
          <a:lstStyle/>
          <a:p>
            <a:r>
              <a:rPr lang="en-US" b="1" dirty="0">
                <a:solidFill>
                  <a:schemeClr val="accent1"/>
                </a:solidFill>
                <a:latin typeface="Trebuchet MS" panose="020B0603020202020204" pitchFamily="34" charset="0"/>
              </a:rPr>
              <a:t>Effect of Slag Cement on Concrete Strength</a:t>
            </a:r>
          </a:p>
        </p:txBody>
      </p:sp>
      <p:sp>
        <p:nvSpPr>
          <p:cNvPr id="10" name="Content Placeholder 2">
            <a:extLst>
              <a:ext uri="{FF2B5EF4-FFF2-40B4-BE49-F238E27FC236}">
                <a16:creationId xmlns:a16="http://schemas.microsoft.com/office/drawing/2014/main" id="{A26554EF-9B31-4D83-A4CE-5008C73880CF}"/>
              </a:ext>
            </a:extLst>
          </p:cNvPr>
          <p:cNvSpPr txBox="1">
            <a:spLocks/>
          </p:cNvSpPr>
          <p:nvPr/>
        </p:nvSpPr>
        <p:spPr>
          <a:xfrm>
            <a:off x="264994" y="2398102"/>
            <a:ext cx="6303966" cy="407132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90C226"/>
              </a:buClr>
              <a:buSzPct val="80000"/>
              <a:buFont typeface="Wingdings 3" charset="2"/>
              <a:buNone/>
              <a:tabLst/>
              <a:defRPr/>
            </a:pPr>
            <a:r>
              <a:rPr kumimoji="0" lang="en-US" sz="28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pitchFamily="34" charset="0"/>
              </a:rPr>
              <a:t>The use of slag cement provides: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24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pitchFamily="34" charset="0"/>
              </a:rPr>
              <a:t>Greater compressive and flexural strength at later ages (7 days &amp; beyond).</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24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pitchFamily="34" charset="0"/>
              </a:rPr>
              <a:t>Less strength at early ages (1 to 7 days).</a:t>
            </a:r>
          </a:p>
          <a:p>
            <a:pPr marL="0" marR="0" lvl="0" indent="0" algn="l" defTabSz="457200" rtl="0" eaLnBrk="1" fontAlgn="auto" latinLnBrk="0" hangingPunct="1">
              <a:lnSpc>
                <a:spcPct val="100000"/>
              </a:lnSpc>
              <a:spcBef>
                <a:spcPts val="1000"/>
              </a:spcBef>
              <a:spcAft>
                <a:spcPts val="0"/>
              </a:spcAft>
              <a:buClr>
                <a:srgbClr val="90C226"/>
              </a:buClr>
              <a:buSzPct val="80000"/>
              <a:buFont typeface="Wingdings 3" charset="2"/>
              <a:buNone/>
              <a:tabLst/>
              <a:defRPr/>
            </a:pPr>
            <a:r>
              <a:rPr kumimoji="0" lang="en-US" sz="28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pitchFamily="34" charset="0"/>
              </a:rPr>
              <a:t>Optimum dosage for 28-day strength is dependent on:  </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24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pitchFamily="34" charset="0"/>
              </a:rPr>
              <a:t>Application</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24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pitchFamily="34" charset="0"/>
              </a:rPr>
              <a:t>Time of year (temperature)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24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pitchFamily="34" charset="0"/>
              </a:rPr>
              <a:t>Replacement percentage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kumimoji="0" lang="en-US" sz="24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pitchFamily="34" charset="0"/>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kumimoji="0" lang="en-US" sz="2400" b="0" i="0" u="none" strike="noStrike" kern="1200" cap="none" spc="0" normalizeH="0" baseline="0" noProof="0" dirty="0">
              <a:ln>
                <a:noFill/>
              </a:ln>
              <a:solidFill>
                <a:sysClr val="windowText" lastClr="000000">
                  <a:lumMod val="75000"/>
                  <a:lumOff val="25000"/>
                </a:sysClr>
              </a:solidFill>
              <a:effectLst/>
              <a:uLnTx/>
              <a:uFillTx/>
              <a:latin typeface="Trebuchet MS" panose="020B0603020202020204" pitchFamily="34" charset="0"/>
            </a:endParaRPr>
          </a:p>
        </p:txBody>
      </p:sp>
      <p:pic>
        <p:nvPicPr>
          <p:cNvPr id="11" name="Picture 10" descr="monkeys.jpg">
            <a:extLst>
              <a:ext uri="{FF2B5EF4-FFF2-40B4-BE49-F238E27FC236}">
                <a16:creationId xmlns:a16="http://schemas.microsoft.com/office/drawing/2014/main" id="{9A36144B-8598-4DBE-80B6-D5DD86D47469}"/>
              </a:ext>
            </a:extLst>
          </p:cNvPr>
          <p:cNvPicPr>
            <a:picLocks noChangeAspect="1"/>
          </p:cNvPicPr>
          <p:nvPr/>
        </p:nvPicPr>
        <p:blipFill rotWithShape="1">
          <a:blip r:embed="rId3" cstate="print"/>
          <a:srcRect l="26744" r="33031"/>
          <a:stretch/>
        </p:blipFill>
        <p:spPr>
          <a:xfrm>
            <a:off x="6568960" y="1981835"/>
            <a:ext cx="2525485" cy="4708697"/>
          </a:xfrm>
          <a:prstGeom prst="rect">
            <a:avLst/>
          </a:prstGeom>
          <a:effectLst>
            <a:softEdge rad="114300"/>
          </a:effectLst>
        </p:spPr>
      </p:pic>
    </p:spTree>
    <p:extLst>
      <p:ext uri="{BB962C8B-B14F-4D97-AF65-F5344CB8AC3E}">
        <p14:creationId xmlns:p14="http://schemas.microsoft.com/office/powerpoint/2010/main" val="608220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84"/>
          <p:cNvSpPr>
            <a:spLocks noChangeArrowheads="1"/>
          </p:cNvSpPr>
          <p:nvPr/>
        </p:nvSpPr>
        <p:spPr bwMode="auto">
          <a:xfrm>
            <a:off x="3238500" y="96630"/>
            <a:ext cx="7073900" cy="41147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lIns="68580" tIns="34290" rIns="68580" bIns="34290" rtlCol="0">
            <a:noAutofit/>
          </a:bodyPr>
          <a:lstStyle/>
          <a:p>
            <a:pPr defTabSz="685800">
              <a:lnSpc>
                <a:spcPct val="90000"/>
              </a:lnSpc>
              <a:spcAft>
                <a:spcPts val="450"/>
              </a:spcAft>
              <a:defRPr/>
            </a:pPr>
            <a:r>
              <a:rPr lang="en-US" sz="2000" dirty="0">
                <a:solidFill>
                  <a:srgbClr val="333333"/>
                </a:solidFill>
                <a:latin typeface="Trebuchet MS" panose="020B0603020202020204"/>
              </a:rPr>
              <a:t>Slag Cement Replacement Percentages Experiment </a:t>
            </a:r>
          </a:p>
        </p:txBody>
      </p:sp>
      <p:graphicFrame>
        <p:nvGraphicFramePr>
          <p:cNvPr id="8" name="Chart 7"/>
          <p:cNvGraphicFramePr>
            <a:graphicFrameLocks noGrp="1"/>
          </p:cNvGraphicFramePr>
          <p:nvPr>
            <p:extLst>
              <p:ext uri="{D42A27DB-BD31-4B8C-83A1-F6EECF244321}">
                <p14:modId xmlns:p14="http://schemas.microsoft.com/office/powerpoint/2010/main" val="244706394"/>
              </p:ext>
            </p:extLst>
          </p:nvPr>
        </p:nvGraphicFramePr>
        <p:xfrm>
          <a:off x="2220872" y="508103"/>
          <a:ext cx="6796128" cy="5781674"/>
        </p:xfrm>
        <a:graphic>
          <a:graphicData uri="http://schemas.openxmlformats.org/drawingml/2006/chart">
            <c:chart xmlns:c="http://schemas.openxmlformats.org/drawingml/2006/chart" xmlns:r="http://schemas.openxmlformats.org/officeDocument/2006/relationships" r:id="rId3"/>
          </a:graphicData>
        </a:graphic>
      </p:graphicFrame>
      <p:sp>
        <p:nvSpPr>
          <p:cNvPr id="2" name="Rectangle: Rounded Corners 1">
            <a:extLst>
              <a:ext uri="{FF2B5EF4-FFF2-40B4-BE49-F238E27FC236}">
                <a16:creationId xmlns:a16="http://schemas.microsoft.com/office/drawing/2014/main" id="{89DDAB13-C29F-4B30-80E0-1BB4F5245166}"/>
              </a:ext>
            </a:extLst>
          </p:cNvPr>
          <p:cNvSpPr/>
          <p:nvPr/>
        </p:nvSpPr>
        <p:spPr>
          <a:xfrm>
            <a:off x="2349500" y="5022026"/>
            <a:ext cx="6667500" cy="6886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chemeClr val="tx1"/>
              </a:solidFill>
              <a:latin typeface="Trebuchet MS" panose="020B0603020202020204"/>
            </a:endParaRPr>
          </a:p>
        </p:txBody>
      </p:sp>
      <p:sp>
        <p:nvSpPr>
          <p:cNvPr id="7" name="Rectangle: Rounded Corners 6">
            <a:extLst>
              <a:ext uri="{FF2B5EF4-FFF2-40B4-BE49-F238E27FC236}">
                <a16:creationId xmlns:a16="http://schemas.microsoft.com/office/drawing/2014/main" id="{221736A3-E1B2-4B43-9272-28A4698A5117}"/>
              </a:ext>
            </a:extLst>
          </p:cNvPr>
          <p:cNvSpPr/>
          <p:nvPr/>
        </p:nvSpPr>
        <p:spPr>
          <a:xfrm>
            <a:off x="2285186" y="5710696"/>
            <a:ext cx="6667500" cy="68866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Trebuchet MS" panose="020B0603020202020204"/>
            </a:endParaRPr>
          </a:p>
        </p:txBody>
      </p:sp>
      <p:sp>
        <p:nvSpPr>
          <p:cNvPr id="3" name="Arrow: Pentagon 2">
            <a:extLst>
              <a:ext uri="{FF2B5EF4-FFF2-40B4-BE49-F238E27FC236}">
                <a16:creationId xmlns:a16="http://schemas.microsoft.com/office/drawing/2014/main" id="{8E38CFD8-E964-4948-9D97-38CC587A4909}"/>
              </a:ext>
            </a:extLst>
          </p:cNvPr>
          <p:cNvSpPr/>
          <p:nvPr/>
        </p:nvSpPr>
        <p:spPr>
          <a:xfrm>
            <a:off x="127000" y="156750"/>
            <a:ext cx="2819400" cy="226398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FFFF"/>
                </a:solidFill>
                <a:latin typeface="Trebuchet MS" panose="020B0603020202020204" pitchFamily="34" charset="0"/>
              </a:rPr>
              <a:t>Effect of Slag Cement on Strength Gain</a:t>
            </a:r>
            <a:endParaRPr lang="en-US" sz="2800" dirty="0">
              <a:latin typeface="Trebuchet MS" panose="020B0603020202020204" pitchFamily="34" charset="0"/>
            </a:endParaRPr>
          </a:p>
        </p:txBody>
      </p:sp>
      <p:sp>
        <p:nvSpPr>
          <p:cNvPr id="11" name="Rectangle 84">
            <a:extLst>
              <a:ext uri="{FF2B5EF4-FFF2-40B4-BE49-F238E27FC236}">
                <a16:creationId xmlns:a16="http://schemas.microsoft.com/office/drawing/2014/main" id="{FF75F55D-284D-4BA8-B0BE-C833485649E0}"/>
              </a:ext>
            </a:extLst>
          </p:cNvPr>
          <p:cNvSpPr>
            <a:spLocks noChangeArrowheads="1"/>
          </p:cNvSpPr>
          <p:nvPr/>
        </p:nvSpPr>
        <p:spPr bwMode="auto">
          <a:xfrm>
            <a:off x="191314" y="2870303"/>
            <a:ext cx="2158186" cy="324219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lIns="68580" tIns="34290" rIns="68580" bIns="34290" rtlCol="0">
            <a:noAutofit/>
          </a:bodyPr>
          <a:lstStyle/>
          <a:p>
            <a:pPr defTabSz="685800">
              <a:lnSpc>
                <a:spcPct val="90000"/>
              </a:lnSpc>
              <a:spcAft>
                <a:spcPts val="450"/>
              </a:spcAft>
              <a:defRPr/>
            </a:pPr>
            <a:r>
              <a:rPr lang="en-US" sz="2400" dirty="0">
                <a:solidFill>
                  <a:srgbClr val="333333"/>
                </a:solidFill>
                <a:latin typeface="Trebuchet MS" panose="020B0603020202020204"/>
              </a:rPr>
              <a:t>Mix Design</a:t>
            </a:r>
          </a:p>
          <a:p>
            <a:pPr indent="-171450" defTabSz="685800">
              <a:lnSpc>
                <a:spcPct val="90000"/>
              </a:lnSpc>
              <a:spcAft>
                <a:spcPts val="450"/>
              </a:spcAft>
              <a:buFont typeface="Arial" panose="020B0604020202020204" pitchFamily="34" charset="0"/>
              <a:buChar char="•"/>
              <a:defRPr/>
            </a:pPr>
            <a:r>
              <a:rPr lang="en-US" sz="2400" dirty="0">
                <a:solidFill>
                  <a:srgbClr val="333333"/>
                </a:solidFill>
                <a:latin typeface="Trebuchet MS" panose="020B0603020202020204"/>
              </a:rPr>
              <a:t>600 lb. total cementitious,</a:t>
            </a:r>
          </a:p>
          <a:p>
            <a:pPr indent="-171450" defTabSz="685800">
              <a:lnSpc>
                <a:spcPct val="90000"/>
              </a:lnSpc>
              <a:spcAft>
                <a:spcPts val="450"/>
              </a:spcAft>
              <a:buFont typeface="Arial" panose="020B0604020202020204" pitchFamily="34" charset="0"/>
              <a:buChar char="•"/>
              <a:defRPr/>
            </a:pPr>
            <a:r>
              <a:rPr lang="en-US" sz="2400" dirty="0">
                <a:solidFill>
                  <a:srgbClr val="333333"/>
                </a:solidFill>
                <a:latin typeface="Trebuchet MS" panose="020B0603020202020204"/>
              </a:rPr>
              <a:t>Type I/II, </a:t>
            </a:r>
          </a:p>
          <a:p>
            <a:pPr indent="-171450" defTabSz="685800">
              <a:lnSpc>
                <a:spcPct val="90000"/>
              </a:lnSpc>
              <a:spcAft>
                <a:spcPts val="450"/>
              </a:spcAft>
              <a:buFont typeface="Arial" panose="020B0604020202020204" pitchFamily="34" charset="0"/>
              <a:buChar char="•"/>
              <a:defRPr/>
            </a:pPr>
            <a:r>
              <a:rPr lang="en-US" sz="2400" dirty="0">
                <a:solidFill>
                  <a:srgbClr val="333333"/>
                </a:solidFill>
                <a:latin typeface="Trebuchet MS" panose="020B0603020202020204"/>
              </a:rPr>
              <a:t>air mix,</a:t>
            </a:r>
          </a:p>
          <a:p>
            <a:pPr indent="-171450" defTabSz="685800">
              <a:lnSpc>
                <a:spcPct val="90000"/>
              </a:lnSpc>
              <a:spcAft>
                <a:spcPts val="450"/>
              </a:spcAft>
              <a:buFont typeface="Arial" panose="020B0604020202020204" pitchFamily="34" charset="0"/>
              <a:buChar char="•"/>
              <a:defRPr/>
            </a:pPr>
            <a:r>
              <a:rPr lang="en-US" sz="2400" dirty="0">
                <a:solidFill>
                  <a:srgbClr val="333333"/>
                </a:solidFill>
                <a:latin typeface="Trebuchet MS" panose="020B0603020202020204"/>
              </a:rPr>
              <a:t>w/c=0.47,</a:t>
            </a:r>
          </a:p>
          <a:p>
            <a:pPr indent="-171450" defTabSz="685800">
              <a:lnSpc>
                <a:spcPct val="90000"/>
              </a:lnSpc>
              <a:spcAft>
                <a:spcPts val="450"/>
              </a:spcAft>
              <a:buFont typeface="Arial" panose="020B0604020202020204" pitchFamily="34" charset="0"/>
              <a:buChar char="•"/>
              <a:defRPr/>
            </a:pPr>
            <a:r>
              <a:rPr lang="en-US" sz="2400" dirty="0">
                <a:solidFill>
                  <a:srgbClr val="333333"/>
                </a:solidFill>
                <a:latin typeface="Trebuchet MS" panose="020B0603020202020204"/>
              </a:rPr>
              <a:t>w/Type A water reducer</a:t>
            </a:r>
          </a:p>
        </p:txBody>
      </p:sp>
    </p:spTree>
    <p:extLst>
      <p:ext uri="{BB962C8B-B14F-4D97-AF65-F5344CB8AC3E}">
        <p14:creationId xmlns:p14="http://schemas.microsoft.com/office/powerpoint/2010/main" val="1935162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9FD1B874-5FC0-4CF7-AE90-44281619642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769" t="13342" r="1214" b="6826"/>
          <a:stretch/>
        </p:blipFill>
        <p:spPr bwMode="auto">
          <a:xfrm>
            <a:off x="0" y="0"/>
            <a:ext cx="9144000" cy="440732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a:extLst>
              <a:ext uri="{FF2B5EF4-FFF2-40B4-BE49-F238E27FC236}">
                <a16:creationId xmlns:a16="http://schemas.microsoft.com/office/drawing/2014/main" id="{3634ECFB-571F-4155-BD3F-973AE0F35918}"/>
              </a:ext>
            </a:extLst>
          </p:cNvPr>
          <p:cNvSpPr>
            <a:spLocks noGrp="1"/>
          </p:cNvSpPr>
          <p:nvPr>
            <p:ph type="title" idx="4294967295"/>
          </p:nvPr>
        </p:nvSpPr>
        <p:spPr>
          <a:xfrm>
            <a:off x="0" y="3205592"/>
            <a:ext cx="9144000" cy="1949116"/>
          </a:xfrm>
          <a:solidFill>
            <a:schemeClr val="accent2"/>
          </a:solidFill>
        </p:spPr>
        <p:txBody>
          <a:bodyPr vert="horz" lIns="91440" tIns="45720" rIns="91440" bIns="45720" rtlCol="0" anchor="ctr">
            <a:normAutofit/>
          </a:bodyPr>
          <a:lstStyle/>
          <a:p>
            <a:r>
              <a:rPr lang="en-US" sz="4800" dirty="0">
                <a:solidFill>
                  <a:schemeClr val="bg1"/>
                </a:solidFill>
                <a:latin typeface="Trebuchet MS" panose="020B0603020202020204" pitchFamily="34" charset="0"/>
                <a:ea typeface="+mn-ea"/>
                <a:cs typeface="+mn-cs"/>
              </a:rPr>
              <a:t>Durability Benefits of Slag Cement</a:t>
            </a:r>
          </a:p>
        </p:txBody>
      </p:sp>
      <p:sp>
        <p:nvSpPr>
          <p:cNvPr id="8" name="TextBox 7">
            <a:extLst>
              <a:ext uri="{FF2B5EF4-FFF2-40B4-BE49-F238E27FC236}">
                <a16:creationId xmlns:a16="http://schemas.microsoft.com/office/drawing/2014/main" id="{70A639E0-2664-4850-9843-B4CEA923555F}"/>
              </a:ext>
            </a:extLst>
          </p:cNvPr>
          <p:cNvSpPr txBox="1"/>
          <p:nvPr/>
        </p:nvSpPr>
        <p:spPr>
          <a:xfrm>
            <a:off x="523982" y="5288340"/>
            <a:ext cx="8416818" cy="1569660"/>
          </a:xfrm>
          <a:prstGeom prst="rect">
            <a:avLst/>
          </a:prstGeom>
          <a:noFill/>
        </p:spPr>
        <p:txBody>
          <a:bodyPr wrap="square" rtlCol="0">
            <a:spAutoFit/>
          </a:bodyPr>
          <a:lstStyle/>
          <a:p>
            <a:pPr eaLnBrk="0" hangingPunct="0"/>
            <a:r>
              <a:rPr lang="en-US" sz="3200" dirty="0">
                <a:solidFill>
                  <a:srgbClr val="333333"/>
                </a:solidFill>
                <a:latin typeface="Trebuchet MS" panose="020B0603020202020204" pitchFamily="34" charset="0"/>
                <a:cs typeface="Arial" panose="020B0604020202020204" pitchFamily="34" charset="0"/>
              </a:rPr>
              <a:t>Slag Cement mitigates ASR, increases sulfate resistance, reduces shrinkage, and Reduces Permeability and chloride ingress…  </a:t>
            </a:r>
          </a:p>
        </p:txBody>
      </p:sp>
      <p:sp>
        <p:nvSpPr>
          <p:cNvPr id="9" name="TextBox 8">
            <a:extLst>
              <a:ext uri="{FF2B5EF4-FFF2-40B4-BE49-F238E27FC236}">
                <a16:creationId xmlns:a16="http://schemas.microsoft.com/office/drawing/2014/main" id="{0663DAF7-D299-473F-B5E5-F30D9EE17302}"/>
              </a:ext>
            </a:extLst>
          </p:cNvPr>
          <p:cNvSpPr txBox="1"/>
          <p:nvPr/>
        </p:nvSpPr>
        <p:spPr>
          <a:xfrm>
            <a:off x="7303356" y="6557918"/>
            <a:ext cx="1637444" cy="300082"/>
          </a:xfrm>
          <a:prstGeom prst="rect">
            <a:avLst/>
          </a:prstGeom>
          <a:noFill/>
        </p:spPr>
        <p:txBody>
          <a:bodyPr wrap="square">
            <a:spAutoFit/>
          </a:bodyPr>
          <a:lstStyle/>
          <a:p>
            <a:pPr eaLnBrk="0" hangingPunct="0"/>
            <a:r>
              <a:rPr lang="en-US" sz="1350" b="1" dirty="0">
                <a:solidFill>
                  <a:schemeClr val="bg1">
                    <a:lumMod val="50000"/>
                  </a:schemeClr>
                </a:solidFill>
                <a:latin typeface="Arial" panose="020B0604020202020204" pitchFamily="34" charset="0"/>
                <a:cs typeface="Arial" panose="020B0604020202020204" pitchFamily="34" charset="0"/>
              </a:rPr>
              <a:t>ACI 233 chapter 7</a:t>
            </a:r>
            <a:r>
              <a:rPr lang="en-US" sz="1350" dirty="0">
                <a:solidFill>
                  <a:schemeClr val="bg1">
                    <a:lumMod val="5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936924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F63DCB0D-0CC4-BA44-946A-4AE7BBC53CCB}"/>
              </a:ext>
            </a:extLst>
          </p:cNvPr>
          <p:cNvGrpSpPr/>
          <p:nvPr/>
        </p:nvGrpSpPr>
        <p:grpSpPr>
          <a:xfrm>
            <a:off x="5983704" y="3429000"/>
            <a:ext cx="3160295" cy="3005889"/>
            <a:chOff x="1120956" y="1159074"/>
            <a:chExt cx="6019274" cy="3708576"/>
          </a:xfrm>
        </p:grpSpPr>
        <p:pic>
          <p:nvPicPr>
            <p:cNvPr id="9" name="Picture 7" descr="NC19">
              <a:extLst>
                <a:ext uri="{FF2B5EF4-FFF2-40B4-BE49-F238E27FC236}">
                  <a16:creationId xmlns:a16="http://schemas.microsoft.com/office/drawing/2014/main" id="{3FD4FD46-723F-4E47-BB71-66A814708B00}"/>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4065" b="10096"/>
            <a:stretch/>
          </p:blipFill>
          <p:spPr>
            <a:xfrm>
              <a:off x="1356359" y="1159074"/>
              <a:ext cx="5240383" cy="3373737"/>
            </a:xfrm>
            <a:prstGeom prst="rect">
              <a:avLst/>
            </a:prstGeom>
            <a:ln>
              <a:solidFill>
                <a:srgbClr val="9966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10" name="TextBox 9">
              <a:extLst>
                <a:ext uri="{FF2B5EF4-FFF2-40B4-BE49-F238E27FC236}">
                  <a16:creationId xmlns:a16="http://schemas.microsoft.com/office/drawing/2014/main" id="{B958EC09-07AB-3442-873A-DF15DFB29583}"/>
                </a:ext>
              </a:extLst>
            </p:cNvPr>
            <p:cNvSpPr txBox="1"/>
            <p:nvPr/>
          </p:nvSpPr>
          <p:spPr>
            <a:xfrm>
              <a:off x="1120956" y="4532811"/>
              <a:ext cx="6019274" cy="334839"/>
            </a:xfrm>
            <a:prstGeom prst="rect">
              <a:avLst/>
            </a:prstGeom>
            <a:noFill/>
          </p:spPr>
          <p:txBody>
            <a:bodyPr wrap="square" rtlCol="0">
              <a:spAutoFit/>
            </a:bodyPr>
            <a:lstStyle/>
            <a:p>
              <a:pPr eaLnBrk="0" hangingPunct="0"/>
              <a:r>
                <a:rPr lang="en-US" sz="675" dirty="0">
                  <a:latin typeface="Trebuchet MS" panose="020B0603020202020204" pitchFamily="34" charset="0"/>
                  <a:cs typeface="Arial" panose="020B0604020202020204" pitchFamily="34" charset="0"/>
                </a:rPr>
                <a:t>ASR Photo Courtesy of the Slag Cement Association (SCA)</a:t>
              </a:r>
            </a:p>
          </p:txBody>
        </p:sp>
      </p:grpSp>
      <p:sp>
        <p:nvSpPr>
          <p:cNvPr id="4" name="Content Placeholder 3">
            <a:extLst>
              <a:ext uri="{FF2B5EF4-FFF2-40B4-BE49-F238E27FC236}">
                <a16:creationId xmlns:a16="http://schemas.microsoft.com/office/drawing/2014/main" id="{FEB9BB82-F24F-41B6-A2D7-15B20587ABDD}"/>
              </a:ext>
            </a:extLst>
          </p:cNvPr>
          <p:cNvSpPr>
            <a:spLocks noGrp="1"/>
          </p:cNvSpPr>
          <p:nvPr>
            <p:ph idx="1"/>
          </p:nvPr>
        </p:nvSpPr>
        <p:spPr>
          <a:xfrm>
            <a:off x="505369" y="1491805"/>
            <a:ext cx="8200011" cy="2041638"/>
          </a:xfrm>
        </p:spPr>
        <p:txBody>
          <a:bodyPr>
            <a:normAutofit/>
          </a:bodyPr>
          <a:lstStyle/>
          <a:p>
            <a:pPr marL="0" indent="0">
              <a:spcBef>
                <a:spcPct val="20000"/>
              </a:spcBef>
              <a:buNone/>
            </a:pPr>
            <a:r>
              <a:rPr lang="en-US" b="1" dirty="0">
                <a:solidFill>
                  <a:schemeClr val="tx1">
                    <a:lumMod val="50000"/>
                  </a:schemeClr>
                </a:solidFill>
                <a:latin typeface="Trebuchet MS" panose="020B0603020202020204" pitchFamily="34" charset="0"/>
                <a:ea typeface="ＭＳ Ｐゴシック" charset="0"/>
                <a:cs typeface="Arial" panose="020B0604020202020204" pitchFamily="34" charset="0"/>
              </a:rPr>
              <a:t>Slag cement reduces the potential of ASR</a:t>
            </a:r>
          </a:p>
          <a:p>
            <a:pPr lvl="0">
              <a:spcBef>
                <a:spcPct val="20000"/>
              </a:spcBef>
            </a:pPr>
            <a:r>
              <a:rPr lang="en-US" sz="2200" b="1" dirty="0">
                <a:solidFill>
                  <a:schemeClr val="tx1">
                    <a:lumMod val="50000"/>
                  </a:schemeClr>
                </a:solidFill>
                <a:latin typeface="Trebuchet MS" panose="020B0603020202020204" pitchFamily="34" charset="0"/>
                <a:ea typeface="ＭＳ Ｐゴシック" charset="0"/>
                <a:cs typeface="Arial" panose="020B0604020202020204" pitchFamily="34" charset="0"/>
              </a:rPr>
              <a:t>Reducing total alkalis</a:t>
            </a:r>
            <a:r>
              <a:rPr lang="en-US" sz="2200" dirty="0">
                <a:solidFill>
                  <a:schemeClr val="tx1">
                    <a:lumMod val="50000"/>
                  </a:schemeClr>
                </a:solidFill>
                <a:latin typeface="Trebuchet MS" panose="020B0603020202020204" pitchFamily="34" charset="0"/>
                <a:ea typeface="ＭＳ Ｐゴシック" charset="0"/>
                <a:cs typeface="Arial" panose="020B0604020202020204" pitchFamily="34" charset="0"/>
              </a:rPr>
              <a:t> in the system thus reducing the alkali-silica ratio.</a:t>
            </a:r>
          </a:p>
          <a:p>
            <a:pPr lvl="0">
              <a:spcBef>
                <a:spcPct val="20000"/>
              </a:spcBef>
            </a:pPr>
            <a:r>
              <a:rPr lang="en-US" sz="2200" b="1" dirty="0">
                <a:solidFill>
                  <a:schemeClr val="tx1">
                    <a:lumMod val="50000"/>
                  </a:schemeClr>
                </a:solidFill>
                <a:latin typeface="Trebuchet MS" panose="020B0603020202020204" pitchFamily="34" charset="0"/>
                <a:ea typeface="ＭＳ Ｐゴシック" charset="0"/>
                <a:cs typeface="Arial" panose="020B0604020202020204" pitchFamily="34" charset="0"/>
              </a:rPr>
              <a:t>Consuming alkalis in the hydration process</a:t>
            </a:r>
            <a:r>
              <a:rPr lang="en-US" sz="2200" dirty="0">
                <a:solidFill>
                  <a:schemeClr val="tx1">
                    <a:lumMod val="50000"/>
                  </a:schemeClr>
                </a:solidFill>
                <a:latin typeface="Trebuchet MS" panose="020B0603020202020204" pitchFamily="34" charset="0"/>
                <a:ea typeface="ＭＳ Ｐゴシック" charset="0"/>
                <a:cs typeface="Arial" panose="020B0604020202020204" pitchFamily="34" charset="0"/>
              </a:rPr>
              <a:t>, making them unavailable for the alkali silica reaction.</a:t>
            </a:r>
          </a:p>
        </p:txBody>
      </p:sp>
      <p:sp>
        <p:nvSpPr>
          <p:cNvPr id="11" name="Title 4">
            <a:extLst>
              <a:ext uri="{FF2B5EF4-FFF2-40B4-BE49-F238E27FC236}">
                <a16:creationId xmlns:a16="http://schemas.microsoft.com/office/drawing/2014/main" id="{9FFD62AC-FA49-4BCA-9F33-5356AC492A4A}"/>
              </a:ext>
            </a:extLst>
          </p:cNvPr>
          <p:cNvSpPr txBox="1">
            <a:spLocks noGrp="1"/>
          </p:cNvSpPr>
          <p:nvPr>
            <p:ph type="title"/>
          </p:nvPr>
        </p:nvSpPr>
        <p:spPr>
          <a:xfrm>
            <a:off x="248698" y="0"/>
            <a:ext cx="8317786" cy="1378051"/>
          </a:xfrm>
          <a:prstGeom prst="rect">
            <a:avLst/>
          </a:prstGeom>
          <a:noFill/>
        </p:spPr>
        <p:txBody>
          <a:bodyPr vert="horz" lIns="68580" tIns="34290" rIns="68580" bIns="34290" rtlCol="0" anchor="ctr">
            <a:no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4000" dirty="0">
                <a:latin typeface="Trebuchet MS" panose="020B0603020202020204" pitchFamily="34" charset="0"/>
              </a:rPr>
              <a:t>Slag Cement Mitigates Alkali Silica Reaction </a:t>
            </a:r>
            <a:r>
              <a:rPr lang="en-US" sz="4000" dirty="0">
                <a:solidFill>
                  <a:schemeClr val="tx1"/>
                </a:solidFill>
                <a:latin typeface="Trebuchet MS" panose="020B0603020202020204" pitchFamily="34" charset="0"/>
              </a:rPr>
              <a:t>(ASR)</a:t>
            </a:r>
          </a:p>
        </p:txBody>
      </p:sp>
      <p:sp>
        <p:nvSpPr>
          <p:cNvPr id="13" name="Content Placeholder 3">
            <a:extLst>
              <a:ext uri="{FF2B5EF4-FFF2-40B4-BE49-F238E27FC236}">
                <a16:creationId xmlns:a16="http://schemas.microsoft.com/office/drawing/2014/main" id="{27AD7F48-88FF-4ADD-8BEB-931CFCC63483}"/>
              </a:ext>
            </a:extLst>
          </p:cNvPr>
          <p:cNvSpPr txBox="1">
            <a:spLocks/>
          </p:cNvSpPr>
          <p:nvPr/>
        </p:nvSpPr>
        <p:spPr>
          <a:xfrm>
            <a:off x="614149" y="3293588"/>
            <a:ext cx="5369556" cy="3564412"/>
          </a:xfrm>
          <a:prstGeom prst="rect">
            <a:avLst/>
          </a:prstGeom>
        </p:spPr>
        <p:txBody>
          <a:bodyPr vert="horz" lIns="68580" tIns="34290" rIns="68580" bIns="3429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spcBef>
                <a:spcPct val="20000"/>
              </a:spcBef>
              <a:buNone/>
            </a:pPr>
            <a:r>
              <a:rPr lang="en-US" sz="2400" b="1" dirty="0">
                <a:solidFill>
                  <a:schemeClr val="accent1"/>
                </a:solidFill>
                <a:latin typeface="Trebuchet MS" panose="020B0603020202020204" pitchFamily="34" charset="0"/>
                <a:ea typeface="ＭＳ Ｐゴシック" charset="0"/>
                <a:cs typeface="Arial" panose="020B0604020202020204" pitchFamily="34" charset="0"/>
              </a:rPr>
              <a:t>How</a:t>
            </a:r>
          </a:p>
          <a:p>
            <a:pPr>
              <a:spcBef>
                <a:spcPct val="20000"/>
              </a:spcBef>
            </a:pPr>
            <a:r>
              <a:rPr lang="en-US" sz="2200" dirty="0">
                <a:solidFill>
                  <a:schemeClr val="tx1">
                    <a:lumMod val="50000"/>
                  </a:schemeClr>
                </a:solidFill>
                <a:latin typeface="Trebuchet MS" panose="020B0603020202020204" pitchFamily="34" charset="0"/>
                <a:ea typeface="ＭＳ Ｐゴシック" charset="0"/>
                <a:cs typeface="Arial" panose="020B0604020202020204" pitchFamily="34" charset="0"/>
              </a:rPr>
              <a:t>Reducing pore size then reducing alkali mobility.</a:t>
            </a:r>
          </a:p>
          <a:p>
            <a:pPr>
              <a:spcBef>
                <a:spcPct val="20000"/>
              </a:spcBef>
            </a:pPr>
            <a:r>
              <a:rPr lang="en-US" sz="2200" dirty="0">
                <a:solidFill>
                  <a:schemeClr val="tx1">
                    <a:lumMod val="50000"/>
                  </a:schemeClr>
                </a:solidFill>
                <a:latin typeface="Trebuchet MS" panose="020B0603020202020204" pitchFamily="34" charset="0"/>
                <a:ea typeface="ＭＳ Ｐゴシック" charset="0"/>
                <a:cs typeface="Arial" panose="020B0604020202020204" pitchFamily="34" charset="0"/>
              </a:rPr>
              <a:t>Reducing the amount of pore liquid that reacts with the aggregate. </a:t>
            </a:r>
          </a:p>
          <a:p>
            <a:pPr>
              <a:spcBef>
                <a:spcPct val="20000"/>
              </a:spcBef>
            </a:pPr>
            <a:r>
              <a:rPr lang="en-US" sz="2200" dirty="0">
                <a:solidFill>
                  <a:schemeClr val="tx1">
                    <a:lumMod val="50000"/>
                  </a:schemeClr>
                </a:solidFill>
                <a:latin typeface="Trebuchet MS" panose="020B0603020202020204" pitchFamily="34" charset="0"/>
                <a:ea typeface="ＭＳ Ｐゴシック" charset="0"/>
                <a:cs typeface="Arial" panose="020B0604020202020204" pitchFamily="34" charset="0"/>
              </a:rPr>
              <a:t>Reduces permeability.</a:t>
            </a:r>
          </a:p>
          <a:p>
            <a:pPr>
              <a:spcBef>
                <a:spcPct val="20000"/>
              </a:spcBef>
            </a:pPr>
            <a:r>
              <a:rPr lang="en-US" sz="2200" dirty="0">
                <a:solidFill>
                  <a:schemeClr val="tx1">
                    <a:lumMod val="50000"/>
                  </a:schemeClr>
                </a:solidFill>
                <a:latin typeface="Trebuchet MS" panose="020B0603020202020204" pitchFamily="34" charset="0"/>
                <a:ea typeface="ＭＳ Ｐゴシック" charset="0"/>
                <a:cs typeface="Arial" panose="020B0604020202020204" pitchFamily="34" charset="0"/>
              </a:rPr>
              <a:t>Many studies showing  replacement of 25 to 70% can result in effective mitigation of ASR.</a:t>
            </a:r>
          </a:p>
          <a:p>
            <a:endParaRPr lang="en-US" sz="2200" dirty="0">
              <a:latin typeface="Trebuchet MS" panose="020B0603020202020204" pitchFamily="34" charset="0"/>
            </a:endParaRPr>
          </a:p>
        </p:txBody>
      </p:sp>
    </p:spTree>
    <p:extLst>
      <p:ext uri="{BB962C8B-B14F-4D97-AF65-F5344CB8AC3E}">
        <p14:creationId xmlns:p14="http://schemas.microsoft.com/office/powerpoint/2010/main" val="386862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E430D-580F-4E9E-8D84-11F2077C2E14}"/>
              </a:ext>
            </a:extLst>
          </p:cNvPr>
          <p:cNvSpPr>
            <a:spLocks noGrp="1"/>
          </p:cNvSpPr>
          <p:nvPr>
            <p:ph type="title"/>
          </p:nvPr>
        </p:nvSpPr>
        <p:spPr>
          <a:xfrm>
            <a:off x="499317" y="255884"/>
            <a:ext cx="8119304" cy="990600"/>
          </a:xfrm>
        </p:spPr>
        <p:txBody>
          <a:bodyPr>
            <a:noAutofit/>
          </a:bodyPr>
          <a:lstStyle/>
          <a:p>
            <a:r>
              <a:rPr lang="en-US" sz="4000" b="1" dirty="0">
                <a:latin typeface="Trebuchet MS" panose="020B0603020202020204" pitchFamily="34" charset="0"/>
              </a:rPr>
              <a:t>ASR</a:t>
            </a:r>
            <a:r>
              <a:rPr lang="en-US" sz="4000" b="1" dirty="0">
                <a:solidFill>
                  <a:schemeClr val="accent1"/>
                </a:solidFill>
                <a:latin typeface="Trebuchet MS" panose="020B0603020202020204" pitchFamily="34" charset="0"/>
              </a:rPr>
              <a:t> </a:t>
            </a:r>
            <a:r>
              <a:rPr lang="en-US" sz="4000" dirty="0">
                <a:solidFill>
                  <a:schemeClr val="accent1"/>
                </a:solidFill>
                <a:latin typeface="Trebuchet MS" panose="020B0603020202020204" pitchFamily="34" charset="0"/>
              </a:rPr>
              <a:t>Exposure Site Established in Kingston, Ontario in 1991</a:t>
            </a:r>
          </a:p>
        </p:txBody>
      </p:sp>
      <p:sp>
        <p:nvSpPr>
          <p:cNvPr id="6" name="Rectangle 6"/>
          <p:cNvSpPr>
            <a:spLocks noGrp="1" noChangeArrowheads="1"/>
          </p:cNvSpPr>
          <p:nvPr>
            <p:ph type="sldNum" sz="quarter" idx="12"/>
          </p:nvPr>
        </p:nvSpPr>
        <p:spPr>
          <a:ln/>
        </p:spPr>
        <p:txBody>
          <a:bodyPr/>
          <a:lstStyle/>
          <a:p>
            <a:pPr>
              <a:defRPr/>
            </a:pPr>
            <a:fld id="{CF698AA6-A5CC-4121-A949-6678C24EF4EF}" type="slidenum">
              <a:rPr lang="en-US" sz="900">
                <a:solidFill>
                  <a:srgbClr val="000000"/>
                </a:solidFill>
                <a:latin typeface="Trebuchet MS" panose="020B0603020202020204" pitchFamily="34" charset="0"/>
              </a:rPr>
              <a:pPr>
                <a:defRPr/>
              </a:pPr>
              <a:t>38</a:t>
            </a:fld>
            <a:endParaRPr lang="en-US" sz="900">
              <a:solidFill>
                <a:srgbClr val="000000"/>
              </a:solidFill>
              <a:latin typeface="Trebuchet MS" panose="020B0603020202020204" pitchFamily="34" charset="0"/>
            </a:endParaRPr>
          </a:p>
        </p:txBody>
      </p:sp>
      <p:pic>
        <p:nvPicPr>
          <p:cNvPr id="594945" name="Picture 2" descr="OES - 01"/>
          <p:cNvPicPr>
            <a:picLocks noChangeAspect="1" noChangeArrowheads="1"/>
          </p:cNvPicPr>
          <p:nvPr/>
        </p:nvPicPr>
        <p:blipFill>
          <a:blip r:embed="rId3"/>
          <a:srcRect/>
          <a:stretch>
            <a:fillRect/>
          </a:stretch>
        </p:blipFill>
        <p:spPr bwMode="auto">
          <a:xfrm>
            <a:off x="705853" y="1670844"/>
            <a:ext cx="5080663" cy="3810497"/>
          </a:xfrm>
          <a:prstGeom prst="rect">
            <a:avLst/>
          </a:prstGeom>
          <a:noFill/>
          <a:ln w="9525">
            <a:noFill/>
            <a:miter lim="800000"/>
            <a:headEnd/>
            <a:tailEnd/>
          </a:ln>
        </p:spPr>
      </p:pic>
      <p:sp>
        <p:nvSpPr>
          <p:cNvPr id="594947" name="Text Box 4"/>
          <p:cNvSpPr txBox="1">
            <a:spLocks noChangeArrowheads="1"/>
          </p:cNvSpPr>
          <p:nvPr/>
        </p:nvSpPr>
        <p:spPr bwMode="auto">
          <a:xfrm>
            <a:off x="5862441" y="1670844"/>
            <a:ext cx="3169263" cy="3662541"/>
          </a:xfrm>
          <a:prstGeom prst="rect">
            <a:avLst/>
          </a:prstGeom>
          <a:solidFill>
            <a:schemeClr val="bg1"/>
          </a:solidFill>
          <a:ln w="9525">
            <a:noFill/>
            <a:miter lim="800000"/>
            <a:headEnd/>
            <a:tailEnd/>
          </a:ln>
        </p:spPr>
        <p:txBody>
          <a:bodyPr wrap="square">
            <a:spAutoFit/>
          </a:bodyPr>
          <a:lstStyle/>
          <a:p>
            <a:pPr fontAlgn="base">
              <a:spcBef>
                <a:spcPct val="0"/>
              </a:spcBef>
              <a:spcAft>
                <a:spcPct val="0"/>
              </a:spcAft>
              <a:defRPr/>
            </a:pPr>
            <a:r>
              <a:rPr lang="en-CA" sz="2400" dirty="0">
                <a:solidFill>
                  <a:prstClr val="black"/>
                </a:solidFill>
                <a:latin typeface="Trebuchet MS" panose="020B0603020202020204" pitchFamily="34" charset="0"/>
              </a:rPr>
              <a:t>6 different concrete mixtures</a:t>
            </a:r>
          </a:p>
          <a:p>
            <a:pPr fontAlgn="base">
              <a:spcBef>
                <a:spcPct val="0"/>
              </a:spcBef>
              <a:spcAft>
                <a:spcPct val="0"/>
              </a:spcAft>
              <a:defRPr/>
            </a:pPr>
            <a:endParaRPr lang="en-CA" sz="1600" dirty="0">
              <a:solidFill>
                <a:prstClr val="black"/>
              </a:solidFill>
              <a:latin typeface="Trebuchet MS" panose="020B0603020202020204" pitchFamily="34" charset="0"/>
            </a:endParaRPr>
          </a:p>
          <a:p>
            <a:pPr marL="257175" indent="-257175" fontAlgn="base">
              <a:spcBef>
                <a:spcPct val="0"/>
              </a:spcBef>
              <a:spcAft>
                <a:spcPct val="0"/>
              </a:spcAft>
              <a:buFont typeface="Arial" panose="020B0604020202020204" pitchFamily="34" charset="0"/>
              <a:buChar char="•"/>
              <a:defRPr/>
            </a:pPr>
            <a:r>
              <a:rPr lang="en-CA" sz="2400" dirty="0">
                <a:solidFill>
                  <a:prstClr val="black"/>
                </a:solidFill>
                <a:latin typeface="Trebuchet MS" panose="020B0603020202020204" pitchFamily="34" charset="0"/>
              </a:rPr>
              <a:t>reinforced and non reinforced</a:t>
            </a:r>
          </a:p>
          <a:p>
            <a:pPr algn="ctr" fontAlgn="base">
              <a:spcBef>
                <a:spcPct val="0"/>
              </a:spcBef>
              <a:spcAft>
                <a:spcPct val="0"/>
              </a:spcAft>
              <a:defRPr/>
            </a:pPr>
            <a:r>
              <a:rPr lang="en-CA" sz="2400" dirty="0">
                <a:solidFill>
                  <a:prstClr val="black"/>
                </a:solidFill>
                <a:latin typeface="Trebuchet MS" panose="020B0603020202020204" pitchFamily="34" charset="0"/>
              </a:rPr>
              <a:t>blocks and slabs</a:t>
            </a:r>
          </a:p>
          <a:p>
            <a:pPr marL="257175" indent="-257175" fontAlgn="base">
              <a:spcBef>
                <a:spcPct val="0"/>
              </a:spcBef>
              <a:spcAft>
                <a:spcPct val="0"/>
              </a:spcAft>
              <a:buFont typeface="Arial" panose="020B0604020202020204" pitchFamily="34" charset="0"/>
              <a:buChar char="•"/>
              <a:defRPr/>
            </a:pPr>
            <a:r>
              <a:rPr lang="en-CA" sz="2400" dirty="0">
                <a:solidFill>
                  <a:prstClr val="black"/>
                </a:solidFill>
                <a:latin typeface="Trebuchet MS" panose="020B0603020202020204" pitchFamily="34" charset="0"/>
              </a:rPr>
              <a:t>Spratt coarse aggregate and local non-reactive fine aggregate</a:t>
            </a:r>
            <a:endParaRPr lang="en-CA" sz="1600" dirty="0">
              <a:solidFill>
                <a:prstClr val="black"/>
              </a:solidFill>
              <a:latin typeface="Trebuchet MS" panose="020B0603020202020204" pitchFamily="34" charset="0"/>
            </a:endParaRPr>
          </a:p>
        </p:txBody>
      </p:sp>
      <p:sp>
        <p:nvSpPr>
          <p:cNvPr id="594948" name="Text Box 5"/>
          <p:cNvSpPr txBox="1">
            <a:spLocks noChangeArrowheads="1"/>
          </p:cNvSpPr>
          <p:nvPr/>
        </p:nvSpPr>
        <p:spPr bwMode="auto">
          <a:xfrm>
            <a:off x="3168752" y="5481341"/>
            <a:ext cx="2693690" cy="253916"/>
          </a:xfrm>
          <a:prstGeom prst="rect">
            <a:avLst/>
          </a:prstGeom>
          <a:noFill/>
          <a:ln w="9525">
            <a:noFill/>
            <a:miter lim="800000"/>
            <a:headEnd/>
            <a:tailEnd/>
          </a:ln>
        </p:spPr>
        <p:txBody>
          <a:bodyPr wrap="square">
            <a:spAutoFit/>
          </a:bodyPr>
          <a:lstStyle/>
          <a:p>
            <a:pPr fontAlgn="base">
              <a:spcBef>
                <a:spcPct val="50000"/>
              </a:spcBef>
              <a:spcAft>
                <a:spcPct val="0"/>
              </a:spcAft>
              <a:defRPr/>
            </a:pPr>
            <a:r>
              <a:rPr lang="en-US" sz="1050" dirty="0">
                <a:solidFill>
                  <a:srgbClr val="000000"/>
                </a:solidFill>
                <a:latin typeface="Trebuchet MS" panose="020B0603020202020204" pitchFamily="34" charset="0"/>
              </a:rPr>
              <a:t>Hooton, Rogers, et al, ACI </a:t>
            </a:r>
            <a:r>
              <a:rPr lang="en-US" sz="1050" dirty="0" err="1">
                <a:solidFill>
                  <a:srgbClr val="000000"/>
                </a:solidFill>
                <a:latin typeface="Trebuchet MS" panose="020B0603020202020204" pitchFamily="34" charset="0"/>
              </a:rPr>
              <a:t>Mat’ls</a:t>
            </a:r>
            <a:r>
              <a:rPr lang="en-US" sz="1050" dirty="0">
                <a:solidFill>
                  <a:srgbClr val="000000"/>
                </a:solidFill>
                <a:latin typeface="Trebuchet MS" panose="020B0603020202020204" pitchFamily="34" charset="0"/>
              </a:rPr>
              <a:t> J. 2013</a:t>
            </a:r>
            <a:endParaRPr lang="en-CA" sz="1050" dirty="0">
              <a:solidFill>
                <a:srgbClr val="000000"/>
              </a:solidFill>
              <a:latin typeface="Trebuchet MS" panose="020B0603020202020204" pitchFamily="34" charset="0"/>
            </a:endParaRPr>
          </a:p>
        </p:txBody>
      </p:sp>
    </p:spTree>
    <p:custDataLst>
      <p:tags r:id="rId1"/>
    </p:custDataLst>
    <p:extLst>
      <p:ext uri="{BB962C8B-B14F-4D97-AF65-F5344CB8AC3E}">
        <p14:creationId xmlns:p14="http://schemas.microsoft.com/office/powerpoint/2010/main" val="4886378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A8B89-0C38-4712-AEF7-6E2AAD0E4EEE}"/>
              </a:ext>
            </a:extLst>
          </p:cNvPr>
          <p:cNvSpPr>
            <a:spLocks noGrp="1"/>
          </p:cNvSpPr>
          <p:nvPr>
            <p:ph type="title"/>
          </p:nvPr>
        </p:nvSpPr>
        <p:spPr>
          <a:xfrm>
            <a:off x="449459" y="191644"/>
            <a:ext cx="4416277" cy="864275"/>
          </a:xfrm>
          <a:prstGeom prst="round1Rect">
            <a:avLst>
              <a:gd name="adj" fmla="val 50000"/>
            </a:avLst>
          </a:prstGeom>
          <a:solidFill>
            <a:schemeClr val="accent2"/>
          </a:solidFill>
        </p:spPr>
        <p:txBody>
          <a:bodyPr>
            <a:noAutofit/>
          </a:bodyPr>
          <a:lstStyle/>
          <a:p>
            <a:r>
              <a:rPr lang="en-US" sz="4000" dirty="0">
                <a:solidFill>
                  <a:schemeClr val="bg1"/>
                </a:solidFill>
                <a:latin typeface="Trebuchet MS" panose="020B0603020202020204" pitchFamily="34" charset="0"/>
              </a:rPr>
              <a:t>The “Vault”</a:t>
            </a:r>
          </a:p>
        </p:txBody>
      </p:sp>
      <p:sp>
        <p:nvSpPr>
          <p:cNvPr id="3" name="Content Placeholder 2">
            <a:extLst>
              <a:ext uri="{FF2B5EF4-FFF2-40B4-BE49-F238E27FC236}">
                <a16:creationId xmlns:a16="http://schemas.microsoft.com/office/drawing/2014/main" id="{294BA07D-E81C-4C4E-B201-EA0880706534}"/>
              </a:ext>
            </a:extLst>
          </p:cNvPr>
          <p:cNvSpPr>
            <a:spLocks noGrp="1"/>
          </p:cNvSpPr>
          <p:nvPr>
            <p:ph sz="quarter" idx="13"/>
          </p:nvPr>
        </p:nvSpPr>
        <p:spPr>
          <a:xfrm>
            <a:off x="436650" y="1144356"/>
            <a:ext cx="7760865" cy="652185"/>
          </a:xfrm>
          <a:prstGeom prst="rect">
            <a:avLst/>
          </a:prstGeom>
        </p:spPr>
        <p:txBody>
          <a:bodyPr>
            <a:noAutofit/>
          </a:bodyPr>
          <a:lstStyle/>
          <a:p>
            <a:pPr marL="0" indent="0">
              <a:buNone/>
            </a:pPr>
            <a:r>
              <a:rPr lang="en-US" sz="2400" b="1" dirty="0">
                <a:latin typeface="Trebuchet MS" panose="020B0603020202020204" pitchFamily="34" charset="0"/>
              </a:rPr>
              <a:t>2010- Doug Hooton’s Vault- “One-of-a-kind”</a:t>
            </a:r>
          </a:p>
          <a:p>
            <a:pPr marL="0" indent="0">
              <a:buNone/>
            </a:pPr>
            <a:r>
              <a:rPr lang="en-US" sz="2400" b="1" dirty="0">
                <a:latin typeface="Trebuchet MS" panose="020B0603020202020204" pitchFamily="34" charset="0"/>
              </a:rPr>
              <a:t>Over 1000 specimens in various storage solutions</a:t>
            </a:r>
          </a:p>
          <a:p>
            <a:pPr marL="0" indent="0">
              <a:buNone/>
            </a:pPr>
            <a:endParaRPr lang="en-US" sz="2400" b="1" dirty="0">
              <a:latin typeface="Trebuchet MS" panose="020B060302020202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1244" y="2191798"/>
            <a:ext cx="2982158" cy="2236619"/>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6026" y="3480330"/>
            <a:ext cx="2977751" cy="2233314"/>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20172" y="4342343"/>
            <a:ext cx="2977751" cy="2233314"/>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23746" y="4404858"/>
            <a:ext cx="2948423" cy="2211317"/>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12621" y="3890970"/>
            <a:ext cx="2977752" cy="2233314"/>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70503" y="2776094"/>
            <a:ext cx="2982158" cy="2236619"/>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144269" y="2133349"/>
            <a:ext cx="2987003" cy="2240252"/>
          </a:xfrm>
          <a:prstGeom prst="rect">
            <a:avLst/>
          </a:prstGeom>
        </p:spPr>
      </p:pic>
    </p:spTree>
    <p:extLst>
      <p:ext uri="{BB962C8B-B14F-4D97-AF65-F5344CB8AC3E}">
        <p14:creationId xmlns:p14="http://schemas.microsoft.com/office/powerpoint/2010/main" val="225360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1500"/>
                            </p:stCondLst>
                            <p:childTnLst>
                              <p:par>
                                <p:cTn id="12" presetID="10" presetClass="entr" presetSubtype="0" fill="hold" nodeType="after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3000"/>
                            </p:stCondLst>
                            <p:childTnLst>
                              <p:par>
                                <p:cTn id="16" presetID="10" presetClass="entr" presetSubtype="0" fill="hold" nodeType="afterEffect">
                                  <p:stCondLst>
                                    <p:cond delay="10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par>
                          <p:cTn id="19" fill="hold">
                            <p:stCondLst>
                              <p:cond delay="4500"/>
                            </p:stCondLst>
                            <p:childTnLst>
                              <p:par>
                                <p:cTn id="20" presetID="10" presetClass="entr" presetSubtype="0" fill="hold" nodeType="afterEffect">
                                  <p:stCondLst>
                                    <p:cond delay="10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6000"/>
                            </p:stCondLst>
                            <p:childTnLst>
                              <p:par>
                                <p:cTn id="24" presetID="10" presetClass="entr" presetSubtype="0" fill="hold" nodeType="after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par>
                          <p:cTn id="27" fill="hold">
                            <p:stCondLst>
                              <p:cond delay="7500"/>
                            </p:stCondLst>
                            <p:childTnLst>
                              <p:par>
                                <p:cTn id="28" presetID="10" presetClass="entr" presetSubtype="0" fill="hold" nodeType="afterEffect">
                                  <p:stCondLst>
                                    <p:cond delay="10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52E29E-131D-4C54-BCC2-9EA95AE359A0}"/>
              </a:ext>
            </a:extLst>
          </p:cNvPr>
          <p:cNvSpPr/>
          <p:nvPr/>
        </p:nvSpPr>
        <p:spPr>
          <a:xfrm>
            <a:off x="0" y="721454"/>
            <a:ext cx="9144000" cy="5410898"/>
          </a:xfrm>
          <a:prstGeom prst="rect">
            <a:avLst/>
          </a:prstGeom>
          <a:solidFill>
            <a:schemeClr val="tx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In this webinar, we will explore how slag cement can be used to enhance the durability, resilience and sustainability of concrete structures.  Attendees will learn what slag cement is, its chemical components, how it can be used to combat ASR and sulfate attack, and what specifications are related to its use.</a:t>
            </a:r>
          </a:p>
        </p:txBody>
      </p:sp>
      <p:sp>
        <p:nvSpPr>
          <p:cNvPr id="2" name="Title 1">
            <a:extLst>
              <a:ext uri="{FF2B5EF4-FFF2-40B4-BE49-F238E27FC236}">
                <a16:creationId xmlns:a16="http://schemas.microsoft.com/office/drawing/2014/main" id="{73FE54DA-18D2-45BD-9969-966E1706DF03}"/>
              </a:ext>
            </a:extLst>
          </p:cNvPr>
          <p:cNvSpPr>
            <a:spLocks noGrp="1"/>
          </p:cNvSpPr>
          <p:nvPr>
            <p:ph type="ctrTitle"/>
          </p:nvPr>
        </p:nvSpPr>
        <p:spPr>
          <a:xfrm>
            <a:off x="-978366" y="108256"/>
            <a:ext cx="9590714" cy="1905102"/>
          </a:xfrm>
        </p:spPr>
        <p:txBody>
          <a:bodyPr>
            <a:normAutofit/>
          </a:bodyPr>
          <a:lstStyle/>
          <a:p>
            <a:r>
              <a:rPr lang="en-US" dirty="0">
                <a:solidFill>
                  <a:schemeClr val="bg1"/>
                </a:solidFill>
              </a:rPr>
              <a:t>Learning Objectives</a:t>
            </a:r>
          </a:p>
        </p:txBody>
      </p:sp>
    </p:spTree>
    <p:extLst>
      <p:ext uri="{BB962C8B-B14F-4D97-AF65-F5344CB8AC3E}">
        <p14:creationId xmlns:p14="http://schemas.microsoft.com/office/powerpoint/2010/main" val="38327766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33CA1-71B0-4289-8CC5-B36B32C02EEC}"/>
              </a:ext>
            </a:extLst>
          </p:cNvPr>
          <p:cNvSpPr>
            <a:spLocks noGrp="1"/>
          </p:cNvSpPr>
          <p:nvPr>
            <p:ph type="title"/>
          </p:nvPr>
        </p:nvSpPr>
        <p:spPr>
          <a:xfrm>
            <a:off x="323631" y="75913"/>
            <a:ext cx="8194725" cy="1287666"/>
          </a:xfrm>
          <a:solidFill>
            <a:schemeClr val="accent2"/>
          </a:solidFill>
        </p:spPr>
        <p:txBody>
          <a:bodyPr>
            <a:noAutofit/>
          </a:bodyPr>
          <a:lstStyle/>
          <a:p>
            <a:r>
              <a:rPr lang="en-US" sz="4000" dirty="0">
                <a:solidFill>
                  <a:schemeClr val="bg1"/>
                </a:solidFill>
                <a:latin typeface="Trebuchet MS" panose="020B0603020202020204" pitchFamily="34" charset="0"/>
              </a:rPr>
              <a:t>Recent </a:t>
            </a:r>
            <a:r>
              <a:rPr lang="en-US" sz="4000" b="1" dirty="0">
                <a:solidFill>
                  <a:schemeClr val="bg1"/>
                </a:solidFill>
                <a:latin typeface="Trebuchet MS" panose="020B0603020202020204" pitchFamily="34" charset="0"/>
              </a:rPr>
              <a:t>Slag Cement with PCL </a:t>
            </a:r>
            <a:br>
              <a:rPr lang="en-US" sz="4000" b="1" dirty="0">
                <a:solidFill>
                  <a:schemeClr val="bg1"/>
                </a:solidFill>
                <a:latin typeface="Trebuchet MS" panose="020B0603020202020204" pitchFamily="34" charset="0"/>
              </a:rPr>
            </a:br>
            <a:r>
              <a:rPr lang="en-US" sz="4000" dirty="0">
                <a:latin typeface="Trebuchet MS" panose="020B0603020202020204" pitchFamily="34" charset="0"/>
              </a:rPr>
              <a:t>ASR Testing  </a:t>
            </a:r>
          </a:p>
        </p:txBody>
      </p:sp>
      <p:pic>
        <p:nvPicPr>
          <p:cNvPr id="4" name="Picture 3">
            <a:extLst>
              <a:ext uri="{FF2B5EF4-FFF2-40B4-BE49-F238E27FC236}">
                <a16:creationId xmlns:a16="http://schemas.microsoft.com/office/drawing/2014/main" id="{41FFBEBF-AAE2-40C9-97A8-B2D18F0962FD}"/>
              </a:ext>
            </a:extLst>
          </p:cNvPr>
          <p:cNvPicPr>
            <a:picLocks noChangeAspect="1"/>
          </p:cNvPicPr>
          <p:nvPr/>
        </p:nvPicPr>
        <p:blipFill rotWithShape="1">
          <a:blip r:embed="rId2"/>
          <a:srcRect l="2309"/>
          <a:stretch/>
        </p:blipFill>
        <p:spPr>
          <a:xfrm>
            <a:off x="474638" y="1546285"/>
            <a:ext cx="8194724" cy="4983974"/>
          </a:xfrm>
          <a:prstGeom prst="rect">
            <a:avLst/>
          </a:prstGeom>
          <a:effectLst>
            <a:softEdge rad="25400"/>
          </a:effectLst>
        </p:spPr>
      </p:pic>
      <p:sp>
        <p:nvSpPr>
          <p:cNvPr id="6" name="TextBox 5">
            <a:extLst>
              <a:ext uri="{FF2B5EF4-FFF2-40B4-BE49-F238E27FC236}">
                <a16:creationId xmlns:a16="http://schemas.microsoft.com/office/drawing/2014/main" id="{7F045C3D-920D-40A0-BC7B-309A081D4DEB}"/>
              </a:ext>
            </a:extLst>
          </p:cNvPr>
          <p:cNvSpPr txBox="1"/>
          <p:nvPr/>
        </p:nvSpPr>
        <p:spPr>
          <a:xfrm>
            <a:off x="323630" y="6573637"/>
            <a:ext cx="8451401" cy="230832"/>
          </a:xfrm>
          <a:prstGeom prst="rect">
            <a:avLst/>
          </a:prstGeom>
          <a:noFill/>
        </p:spPr>
        <p:txBody>
          <a:bodyPr wrap="square">
            <a:spAutoFit/>
          </a:bodyPr>
          <a:lstStyle/>
          <a:p>
            <a:r>
              <a:rPr lang="en-US" sz="900" dirty="0">
                <a:solidFill>
                  <a:srgbClr val="000000"/>
                </a:solidFill>
                <a:latin typeface="Trebuchet MS" panose="020B0603020202020204" pitchFamily="34" charset="0"/>
              </a:rPr>
              <a:t> CALTRANS: Impact of the Use of Portland-Limestone Cement on Concrete Performance as Plain or Reinforced Material  (</a:t>
            </a:r>
            <a:r>
              <a:rPr lang="en-US" sz="900" dirty="0" err="1">
                <a:solidFill>
                  <a:srgbClr val="000000"/>
                </a:solidFill>
                <a:latin typeface="Trebuchet MS" panose="020B0603020202020204" pitchFamily="34" charset="0"/>
              </a:rPr>
              <a:t>W.J.Weiss</a:t>
            </a:r>
            <a:r>
              <a:rPr lang="en-US" sz="900" dirty="0">
                <a:solidFill>
                  <a:srgbClr val="000000"/>
                </a:solidFill>
                <a:latin typeface="Trebuchet MS" panose="020B0603020202020204" pitchFamily="34" charset="0"/>
              </a:rPr>
              <a:t>, et al, 2021)</a:t>
            </a:r>
            <a:endParaRPr lang="en-US" sz="900" dirty="0">
              <a:latin typeface="Trebuchet MS" panose="020B0603020202020204" pitchFamily="34" charset="0"/>
            </a:endParaRPr>
          </a:p>
        </p:txBody>
      </p:sp>
    </p:spTree>
    <p:extLst>
      <p:ext uri="{BB962C8B-B14F-4D97-AF65-F5344CB8AC3E}">
        <p14:creationId xmlns:p14="http://schemas.microsoft.com/office/powerpoint/2010/main" val="26124131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ChangeArrowheads="1"/>
          </p:cNvSpPr>
          <p:nvPr/>
        </p:nvSpPr>
        <p:spPr bwMode="auto">
          <a:xfrm>
            <a:off x="0" y="0"/>
            <a:ext cx="9144000" cy="1443816"/>
          </a:xfrm>
          <a:prstGeom prst="rect">
            <a:avLst/>
          </a:prstGeom>
          <a:solidFill>
            <a:schemeClr val="accent2"/>
          </a:solidFill>
          <a:ln>
            <a:noFill/>
          </a:ln>
          <a:effectLst/>
        </p:spPr>
        <p:txBody>
          <a:bodyPr lIns="92075" tIns="46038" rIns="92075" bIns="46038" anchor="b"/>
          <a:lstStyle>
            <a:lvl1pPr>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marL="457200" eaLnBrk="0" fontAlgn="base" hangingPunct="0">
              <a:spcBef>
                <a:spcPct val="0"/>
              </a:spcBef>
              <a:spcAft>
                <a:spcPct val="0"/>
              </a:spcAft>
              <a:defRPr sz="2400">
                <a:solidFill>
                  <a:schemeClr val="tx1"/>
                </a:solidFill>
                <a:latin typeface="Times New Roman" panose="02020603050405020304" pitchFamily="18" charset="0"/>
              </a:defRPr>
            </a:lvl6pPr>
            <a:lvl7pPr marL="914400" eaLnBrk="0" fontAlgn="base" hangingPunct="0">
              <a:spcBef>
                <a:spcPct val="0"/>
              </a:spcBef>
              <a:spcAft>
                <a:spcPct val="0"/>
              </a:spcAft>
              <a:defRPr sz="2400">
                <a:solidFill>
                  <a:schemeClr val="tx1"/>
                </a:solidFill>
                <a:latin typeface="Times New Roman" panose="02020603050405020304" pitchFamily="18" charset="0"/>
              </a:defRPr>
            </a:lvl7pPr>
            <a:lvl8pPr marL="1371600" eaLnBrk="0" fontAlgn="base" hangingPunct="0">
              <a:spcBef>
                <a:spcPct val="0"/>
              </a:spcBef>
              <a:spcAft>
                <a:spcPct val="0"/>
              </a:spcAft>
              <a:defRPr sz="2400">
                <a:solidFill>
                  <a:schemeClr val="tx1"/>
                </a:solidFill>
                <a:latin typeface="Times New Roman" panose="02020603050405020304" pitchFamily="18" charset="0"/>
              </a:defRPr>
            </a:lvl8pPr>
            <a:lvl9pPr marL="18288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4000" b="1" u="none" strike="noStrike" kern="1200" cap="none" spc="0" normalizeH="0" baseline="0" noProof="0" dirty="0">
                <a:ln>
                  <a:noFill/>
                </a:ln>
                <a:effectLst/>
                <a:uLnTx/>
                <a:uFillTx/>
                <a:latin typeface="Trebuchet MS" panose="020B0603020202020204" pitchFamily="34" charset="0"/>
              </a:rPr>
              <a:t>ASR</a:t>
            </a:r>
            <a:r>
              <a:rPr kumimoji="0" lang="en-US" altLang="en-US" sz="4000" b="1" u="none" strike="noStrike" kern="1200" cap="none" spc="0" normalizeH="0" baseline="0" noProof="0" dirty="0">
                <a:ln>
                  <a:noFill/>
                </a:ln>
                <a:solidFill>
                  <a:schemeClr val="bg1"/>
                </a:solidFill>
                <a:effectLst/>
                <a:uLnTx/>
                <a:uFillTx/>
                <a:latin typeface="Trebuchet MS" panose="020B0603020202020204" pitchFamily="34" charset="0"/>
              </a:rPr>
              <a:t>:  </a:t>
            </a:r>
            <a:r>
              <a:rPr kumimoji="0" lang="en-US" altLang="en-US" sz="4000" b="1" u="none" strike="noStrike" kern="1200" cap="none" spc="0" normalizeH="0" baseline="0" noProof="0" dirty="0" err="1">
                <a:ln>
                  <a:noFill/>
                </a:ln>
                <a:solidFill>
                  <a:schemeClr val="bg1"/>
                </a:solidFill>
                <a:effectLst/>
                <a:uLnTx/>
                <a:uFillTx/>
                <a:latin typeface="Trebuchet MS" panose="020B0603020202020204" pitchFamily="34" charset="0"/>
              </a:rPr>
              <a:t>Steephill</a:t>
            </a:r>
            <a:r>
              <a:rPr kumimoji="0" lang="en-US" altLang="en-US" sz="4000" b="1" u="none" strike="noStrike" kern="1200" cap="none" spc="0" normalizeH="0" baseline="0" noProof="0" dirty="0">
                <a:ln>
                  <a:noFill/>
                </a:ln>
                <a:solidFill>
                  <a:schemeClr val="bg1"/>
                </a:solidFill>
                <a:effectLst/>
                <a:uLnTx/>
                <a:uFillTx/>
                <a:latin typeface="Trebuchet MS" panose="020B0603020202020204" pitchFamily="34" charset="0"/>
              </a:rPr>
              <a:t> Falls Spillway on Magpie River, Ontario</a:t>
            </a:r>
          </a:p>
        </p:txBody>
      </p:sp>
      <p:pic>
        <p:nvPicPr>
          <p:cNvPr id="455686" name="Picture 6" descr="3_grey_midd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0016"/>
            <a:ext cx="9144000" cy="5261784"/>
          </a:xfrm>
          <a:prstGeom prst="rect">
            <a:avLst/>
          </a:prstGeom>
          <a:noFill/>
          <a:extLst>
            <a:ext uri="{909E8E84-426E-40DD-AFC4-6F175D3DCCD1}">
              <a14:hiddenFill xmlns:a14="http://schemas.microsoft.com/office/drawing/2010/main">
                <a:solidFill>
                  <a:srgbClr val="FFFFFF"/>
                </a:solidFill>
              </a14:hiddenFill>
            </a:ext>
          </a:extLst>
        </p:spPr>
      </p:pic>
      <p:pic>
        <p:nvPicPr>
          <p:cNvPr id="455688" name="Picture 8" descr="3_grey_bottom"/>
          <p:cNvPicPr preferRelativeResize="0">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6781800"/>
            <a:ext cx="9144000" cy="76200"/>
          </a:xfrm>
          <a:prstGeom prst="rect">
            <a:avLst/>
          </a:prstGeom>
          <a:noFill/>
          <a:extLst>
            <a:ext uri="{909E8E84-426E-40DD-AFC4-6F175D3DCCD1}">
              <a14:hiddenFill xmlns:a14="http://schemas.microsoft.com/office/drawing/2010/main">
                <a:solidFill>
                  <a:srgbClr val="FFFFFF"/>
                </a:solidFill>
              </a14:hiddenFill>
            </a:ext>
          </a:extLst>
        </p:spPr>
      </p:pic>
      <p:pic>
        <p:nvPicPr>
          <p:cNvPr id="455690" name="Picture 10" descr="7_ut_logo_blu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24800" y="6511925"/>
            <a:ext cx="1135063" cy="282575"/>
          </a:xfrm>
          <a:prstGeom prst="rect">
            <a:avLst/>
          </a:prstGeom>
          <a:noFill/>
          <a:extLst>
            <a:ext uri="{909E8E84-426E-40DD-AFC4-6F175D3DCCD1}">
              <a14:hiddenFill xmlns:a14="http://schemas.microsoft.com/office/drawing/2010/main">
                <a:solidFill>
                  <a:srgbClr val="FFFFFF"/>
                </a:solidFill>
              </a14:hiddenFill>
            </a:ext>
          </a:extLst>
        </p:spPr>
      </p:pic>
      <p:pic>
        <p:nvPicPr>
          <p:cNvPr id="455691" name="Picture 11" descr="STEEPH~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98232" y="1732045"/>
            <a:ext cx="3037529" cy="4491651"/>
          </a:xfrm>
          <a:prstGeom prst="rect">
            <a:avLst/>
          </a:prstGeom>
          <a:noFill/>
          <a:extLst>
            <a:ext uri="{909E8E84-426E-40DD-AFC4-6F175D3DCCD1}">
              <a14:hiddenFill xmlns:a14="http://schemas.microsoft.com/office/drawing/2010/main">
                <a:solidFill>
                  <a:srgbClr val="FFFFFF"/>
                </a:solidFill>
              </a14:hiddenFill>
            </a:ext>
          </a:extLst>
        </p:spPr>
      </p:pic>
      <p:sp>
        <p:nvSpPr>
          <p:cNvPr id="455692" name="Text Box 12"/>
          <p:cNvSpPr txBox="1">
            <a:spLocks noChangeArrowheads="1"/>
          </p:cNvSpPr>
          <p:nvPr/>
        </p:nvSpPr>
        <p:spPr bwMode="auto">
          <a:xfrm>
            <a:off x="310282" y="1858848"/>
            <a:ext cx="5377668"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00000"/>
              </a:lnSpc>
              <a:spcBef>
                <a:spcPct val="50000"/>
              </a:spcBef>
              <a:spcAft>
                <a:spcPts val="0"/>
              </a:spcAft>
              <a:buClrTx/>
              <a:buSzTx/>
              <a:buFontTx/>
              <a:buChar char="•"/>
              <a:tabLst/>
              <a:defRPr/>
            </a:pPr>
            <a:r>
              <a:rPr kumimoji="0" lang="en-US" altLang="en-US" sz="2400" u="none" strike="noStrike" kern="1200" cap="none" spc="0" normalizeH="0" baseline="0" noProof="0" dirty="0">
                <a:ln>
                  <a:noFill/>
                </a:ln>
                <a:solidFill>
                  <a:prstClr val="black"/>
                </a:solidFill>
                <a:effectLst/>
                <a:uLnTx/>
                <a:uFillTx/>
                <a:latin typeface="Trebuchet MS" panose="020B0603020202020204" pitchFamily="34" charset="0"/>
              </a:rPr>
              <a:t>50% Slag Concrete made with ASR aggregate is in </a:t>
            </a:r>
            <a:r>
              <a:rPr kumimoji="0" lang="en-US" altLang="en-US" sz="2400" b="1" u="none" strike="noStrike" kern="1200" cap="none" spc="0" normalizeH="0" baseline="0" noProof="0" dirty="0">
                <a:ln>
                  <a:noFill/>
                </a:ln>
                <a:solidFill>
                  <a:schemeClr val="accent1"/>
                </a:solidFill>
                <a:effectLst/>
                <a:uLnTx/>
                <a:uFillTx/>
                <a:latin typeface="Trebuchet MS" panose="020B0603020202020204" pitchFamily="34" charset="0"/>
              </a:rPr>
              <a:t>excellent condition after 30 years</a:t>
            </a:r>
            <a:r>
              <a:rPr kumimoji="0" lang="en-US" altLang="en-US" sz="2400" u="none" strike="noStrike" kern="1200" cap="none" spc="0" normalizeH="0" baseline="0" noProof="0" dirty="0">
                <a:ln>
                  <a:noFill/>
                </a:ln>
                <a:solidFill>
                  <a:prstClr val="black"/>
                </a:solidFill>
                <a:effectLst/>
                <a:uLnTx/>
                <a:uFillTx/>
                <a:latin typeface="Trebuchet MS" panose="020B0603020202020204" pitchFamily="34" charset="0"/>
              </a:rPr>
              <a:t>.</a:t>
            </a:r>
          </a:p>
          <a:p>
            <a:pPr marL="0" marR="0" lvl="0" indent="0" algn="l" defTabSz="914400" rtl="0" eaLnBrk="1" fontAlgn="auto" latinLnBrk="0" hangingPunct="1">
              <a:lnSpc>
                <a:spcPct val="100000"/>
              </a:lnSpc>
              <a:spcBef>
                <a:spcPct val="50000"/>
              </a:spcBef>
              <a:spcAft>
                <a:spcPts val="0"/>
              </a:spcAft>
              <a:buClrTx/>
              <a:buSzTx/>
              <a:buFontTx/>
              <a:buChar char="•"/>
              <a:tabLst/>
              <a:defRPr/>
            </a:pPr>
            <a:r>
              <a:rPr kumimoji="0" lang="en-US" altLang="en-US" sz="2400" u="none" strike="noStrike" kern="1200" cap="none" spc="0" normalizeH="0" baseline="0" noProof="0" dirty="0">
                <a:ln>
                  <a:noFill/>
                </a:ln>
                <a:solidFill>
                  <a:prstClr val="black"/>
                </a:solidFill>
                <a:effectLst/>
                <a:uLnTx/>
                <a:uFillTx/>
                <a:latin typeface="Trebuchet MS" panose="020B0603020202020204" pitchFamily="34" charset="0"/>
              </a:rPr>
              <a:t> There was also </a:t>
            </a:r>
            <a:r>
              <a:rPr kumimoji="0" lang="en-US" altLang="en-US" sz="2400" u="sng" strike="noStrike" kern="1200" cap="none" spc="0" normalizeH="0" baseline="0" noProof="0" dirty="0">
                <a:ln>
                  <a:noFill/>
                </a:ln>
                <a:solidFill>
                  <a:prstClr val="black"/>
                </a:solidFill>
                <a:effectLst/>
                <a:uLnTx/>
                <a:uFillTx/>
                <a:latin typeface="Trebuchet MS" panose="020B0603020202020204" pitchFamily="34" charset="0"/>
              </a:rPr>
              <a:t>no petrographic evidence </a:t>
            </a:r>
            <a:r>
              <a:rPr kumimoji="0" lang="en-US" altLang="en-US" sz="2400" u="none" strike="noStrike" kern="1200" cap="none" spc="0" normalizeH="0" baseline="0" noProof="0" dirty="0">
                <a:ln>
                  <a:noFill/>
                </a:ln>
                <a:solidFill>
                  <a:prstClr val="black"/>
                </a:solidFill>
                <a:effectLst/>
                <a:uLnTx/>
                <a:uFillTx/>
                <a:latin typeface="Trebuchet MS" panose="020B0603020202020204" pitchFamily="34" charset="0"/>
              </a:rPr>
              <a:t>of any ASR activity after 15 years.</a:t>
            </a:r>
          </a:p>
          <a:p>
            <a:pPr marL="0" marR="0" lvl="0" indent="0" algn="l" defTabSz="914400" rtl="0" eaLnBrk="1" fontAlgn="auto" latinLnBrk="0" hangingPunct="1">
              <a:lnSpc>
                <a:spcPct val="100000"/>
              </a:lnSpc>
              <a:spcBef>
                <a:spcPct val="50000"/>
              </a:spcBef>
              <a:spcAft>
                <a:spcPts val="0"/>
              </a:spcAft>
              <a:buClrTx/>
              <a:buSzTx/>
              <a:buFontTx/>
              <a:buChar char="•"/>
              <a:tabLst/>
              <a:defRPr/>
            </a:pPr>
            <a:r>
              <a:rPr kumimoji="0" lang="en-US" altLang="en-US" sz="2400" u="none" strike="noStrike" kern="1200" cap="none" spc="0" normalizeH="0" baseline="0" noProof="0" dirty="0">
                <a:ln>
                  <a:noFill/>
                </a:ln>
                <a:solidFill>
                  <a:prstClr val="black"/>
                </a:solidFill>
                <a:effectLst/>
                <a:uLnTx/>
                <a:uFillTx/>
                <a:latin typeface="Trebuchet MS" panose="020B0603020202020204" pitchFamily="34" charset="0"/>
              </a:rPr>
              <a:t>A nearby highway bridge made with the same aggregates and only Portland cement had  cracked due to ASR by 15 years</a:t>
            </a:r>
          </a:p>
        </p:txBody>
      </p:sp>
      <p:sp>
        <p:nvSpPr>
          <p:cNvPr id="455694" name="Text Box 14"/>
          <p:cNvSpPr txBox="1">
            <a:spLocks noChangeArrowheads="1"/>
          </p:cNvSpPr>
          <p:nvPr/>
        </p:nvSpPr>
        <p:spPr bwMode="auto">
          <a:xfrm>
            <a:off x="5889993" y="6223696"/>
            <a:ext cx="25659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a:ea typeface="+mn-ea"/>
                <a:cs typeface="+mn-cs"/>
              </a:rPr>
              <a:t>Hooton et al 2000</a:t>
            </a:r>
          </a:p>
        </p:txBody>
      </p:sp>
    </p:spTree>
    <p:custDataLst>
      <p:tags r:id="rId1"/>
    </p:custDataLst>
    <p:extLst>
      <p:ext uri="{BB962C8B-B14F-4D97-AF65-F5344CB8AC3E}">
        <p14:creationId xmlns:p14="http://schemas.microsoft.com/office/powerpoint/2010/main" val="22830942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FB7321E-897D-9047-91F2-2C3BA4FC423F}"/>
              </a:ext>
            </a:extLst>
          </p:cNvPr>
          <p:cNvGrpSpPr/>
          <p:nvPr/>
        </p:nvGrpSpPr>
        <p:grpSpPr>
          <a:xfrm>
            <a:off x="6437501" y="2562605"/>
            <a:ext cx="2706499" cy="3825968"/>
            <a:chOff x="5483553" y="1369173"/>
            <a:chExt cx="3875956" cy="5080489"/>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25581" r="31606" b="15728"/>
            <a:stretch/>
          </p:blipFill>
          <p:spPr>
            <a:xfrm>
              <a:off x="5483553" y="1369173"/>
              <a:ext cx="3255500" cy="4626678"/>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CF0B54DA-8925-2B44-A7BB-417FD70BFD5E}"/>
                </a:ext>
              </a:extLst>
            </p:cNvPr>
            <p:cNvSpPr txBox="1"/>
            <p:nvPr/>
          </p:nvSpPr>
          <p:spPr>
            <a:xfrm>
              <a:off x="5483555" y="6105417"/>
              <a:ext cx="3875954" cy="344245"/>
            </a:xfrm>
            <a:prstGeom prst="rect">
              <a:avLst/>
            </a:prstGeom>
            <a:noFill/>
          </p:spPr>
          <p:txBody>
            <a:bodyPr wrap="square" rtlCol="0">
              <a:spAutoFit/>
            </a:bodyPr>
            <a:lstStyle/>
            <a:p>
              <a:pPr eaLnBrk="0" hangingPunct="0"/>
              <a:r>
                <a:rPr lang="en-US" sz="675" dirty="0">
                  <a:latin typeface="Trebuchet MS" panose="020B0603020202020204" pitchFamily="34" charset="0"/>
                  <a:cs typeface="Arial" panose="020B0604020202020204" pitchFamily="34" charset="0"/>
                </a:rPr>
                <a:t>Photo Courtesy of the Slag Cement Association (SCA)</a:t>
              </a:r>
            </a:p>
          </p:txBody>
        </p:sp>
      </p:grpSp>
      <p:sp>
        <p:nvSpPr>
          <p:cNvPr id="3" name="Rectangle 2">
            <a:extLst>
              <a:ext uri="{FF2B5EF4-FFF2-40B4-BE49-F238E27FC236}">
                <a16:creationId xmlns:a16="http://schemas.microsoft.com/office/drawing/2014/main" id="{275B6904-39CA-FB4B-A0D8-713E3CACF635}"/>
              </a:ext>
            </a:extLst>
          </p:cNvPr>
          <p:cNvSpPr/>
          <p:nvPr/>
        </p:nvSpPr>
        <p:spPr>
          <a:xfrm>
            <a:off x="443165" y="1601487"/>
            <a:ext cx="7700711" cy="830997"/>
          </a:xfrm>
          <a:prstGeom prst="rect">
            <a:avLst/>
          </a:prstGeom>
        </p:spPr>
        <p:txBody>
          <a:bodyPr wrap="square">
            <a:spAutoFit/>
          </a:bodyPr>
          <a:lstStyle/>
          <a:p>
            <a:r>
              <a:rPr lang="en-US" sz="2400" dirty="0">
                <a:solidFill>
                  <a:schemeClr val="tx1">
                    <a:lumMod val="50000"/>
                  </a:schemeClr>
                </a:solidFill>
                <a:latin typeface="Trebuchet MS" panose="020B0603020202020204" pitchFamily="34" charset="0"/>
                <a:cs typeface="Arial" panose="020B0604020202020204" pitchFamily="34" charset="0"/>
              </a:rPr>
              <a:t>The use of slag cement is an </a:t>
            </a:r>
            <a:r>
              <a:rPr lang="en-US" sz="2400" b="1" dirty="0">
                <a:solidFill>
                  <a:schemeClr val="tx1">
                    <a:lumMod val="50000"/>
                  </a:schemeClr>
                </a:solidFill>
                <a:latin typeface="Trebuchet MS" panose="020B0603020202020204" pitchFamily="34" charset="0"/>
                <a:cs typeface="Arial" panose="020B0604020202020204" pitchFamily="34" charset="0"/>
              </a:rPr>
              <a:t>extremely effective </a:t>
            </a:r>
            <a:r>
              <a:rPr lang="en-US" sz="2400" dirty="0">
                <a:solidFill>
                  <a:schemeClr val="tx1">
                    <a:lumMod val="50000"/>
                  </a:schemeClr>
                </a:solidFill>
                <a:latin typeface="Trebuchet MS" panose="020B0603020202020204" pitchFamily="34" charset="0"/>
                <a:cs typeface="Arial" panose="020B0604020202020204" pitchFamily="34" charset="0"/>
              </a:rPr>
              <a:t>way of reducing risk of deterioration. </a:t>
            </a:r>
          </a:p>
        </p:txBody>
      </p:sp>
      <p:sp>
        <p:nvSpPr>
          <p:cNvPr id="11" name="Title 4">
            <a:extLst>
              <a:ext uri="{FF2B5EF4-FFF2-40B4-BE49-F238E27FC236}">
                <a16:creationId xmlns:a16="http://schemas.microsoft.com/office/drawing/2014/main" id="{5B8088D8-B7F0-4A79-9825-BEDDBAA4585A}"/>
              </a:ext>
            </a:extLst>
          </p:cNvPr>
          <p:cNvSpPr txBox="1">
            <a:spLocks noGrp="1"/>
          </p:cNvSpPr>
          <p:nvPr>
            <p:ph type="title"/>
          </p:nvPr>
        </p:nvSpPr>
        <p:spPr>
          <a:xfrm>
            <a:off x="443165" y="109182"/>
            <a:ext cx="8219215" cy="1293524"/>
          </a:xfrm>
          <a:prstGeom prst="rect">
            <a:avLst/>
          </a:prstGeom>
          <a:solidFill>
            <a:schemeClr val="accent2"/>
          </a:solidFill>
        </p:spPr>
        <p:txBody>
          <a:bodyPr vert="horz" lIns="68580" tIns="34290" rIns="68580" bIns="34290" rtlCol="0" anchor="ctr">
            <a:no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4000" dirty="0">
                <a:solidFill>
                  <a:schemeClr val="bg1"/>
                </a:solidFill>
                <a:latin typeface="Trebuchet MS" panose="020B0603020202020204" pitchFamily="34" charset="0"/>
              </a:rPr>
              <a:t>Slag Cement Resistance to </a:t>
            </a:r>
            <a:br>
              <a:rPr lang="en-US" sz="4000" dirty="0">
                <a:solidFill>
                  <a:schemeClr val="bg1"/>
                </a:solidFill>
                <a:latin typeface="Trebuchet MS" panose="020B0603020202020204" pitchFamily="34" charset="0"/>
              </a:rPr>
            </a:br>
            <a:r>
              <a:rPr lang="en-US" sz="4000" u="sng" dirty="0">
                <a:solidFill>
                  <a:schemeClr val="tx1"/>
                </a:solidFill>
                <a:latin typeface="Trebuchet MS" panose="020B0603020202020204" pitchFamily="34" charset="0"/>
              </a:rPr>
              <a:t>Sulfate Attack</a:t>
            </a:r>
          </a:p>
        </p:txBody>
      </p:sp>
      <p:sp>
        <p:nvSpPr>
          <p:cNvPr id="16" name="Rettangolo 5">
            <a:extLst>
              <a:ext uri="{FF2B5EF4-FFF2-40B4-BE49-F238E27FC236}">
                <a16:creationId xmlns:a16="http://schemas.microsoft.com/office/drawing/2014/main" id="{15C5E16F-85A1-455E-811E-9A5992A8B8EF}"/>
              </a:ext>
            </a:extLst>
          </p:cNvPr>
          <p:cNvSpPr>
            <a:spLocks noGrp="1" noChangeArrowheads="1"/>
          </p:cNvSpPr>
          <p:nvPr>
            <p:ph idx="1"/>
          </p:nvPr>
        </p:nvSpPr>
        <p:spPr bwMode="auto">
          <a:xfrm>
            <a:off x="191690" y="2562605"/>
            <a:ext cx="5870514"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1">
              <a:spcBef>
                <a:spcPct val="20000"/>
              </a:spcBef>
            </a:pPr>
            <a:r>
              <a:rPr lang="en-US" b="1" dirty="0">
                <a:solidFill>
                  <a:schemeClr val="tx1">
                    <a:lumMod val="50000"/>
                  </a:schemeClr>
                </a:solidFill>
                <a:latin typeface="Trebuchet MS" panose="020B0603020202020204" pitchFamily="34" charset="0"/>
                <a:ea typeface="ＭＳ Ｐゴシック" charset="0"/>
                <a:cs typeface="Arial" panose="020B0604020202020204" pitchFamily="34" charset="0"/>
              </a:rPr>
              <a:t>Reduces the total amount of C</a:t>
            </a:r>
            <a:r>
              <a:rPr lang="en-US" b="1" baseline="-25000" dirty="0">
                <a:solidFill>
                  <a:schemeClr val="tx1">
                    <a:lumMod val="50000"/>
                  </a:schemeClr>
                </a:solidFill>
                <a:latin typeface="Trebuchet MS" panose="020B0603020202020204" pitchFamily="34" charset="0"/>
                <a:ea typeface="ＭＳ Ｐゴシック" charset="0"/>
                <a:cs typeface="Arial" panose="020B0604020202020204" pitchFamily="34" charset="0"/>
              </a:rPr>
              <a:t>3</a:t>
            </a:r>
            <a:r>
              <a:rPr lang="en-US" b="1" dirty="0">
                <a:solidFill>
                  <a:schemeClr val="tx1">
                    <a:lumMod val="50000"/>
                  </a:schemeClr>
                </a:solidFill>
                <a:latin typeface="Trebuchet MS" panose="020B0603020202020204" pitchFamily="34" charset="0"/>
                <a:ea typeface="ＭＳ Ｐゴシック" charset="0"/>
                <a:cs typeface="Arial" panose="020B0604020202020204" pitchFamily="34" charset="0"/>
              </a:rPr>
              <a:t>A in the system</a:t>
            </a:r>
            <a:r>
              <a:rPr lang="en-US" dirty="0">
                <a:solidFill>
                  <a:schemeClr val="tx1">
                    <a:lumMod val="50000"/>
                  </a:schemeClr>
                </a:solidFill>
                <a:latin typeface="Trebuchet MS" panose="020B0603020202020204" pitchFamily="34" charset="0"/>
                <a:ea typeface="ＭＳ Ｐゴシック" charset="0"/>
                <a:cs typeface="Arial" panose="020B0604020202020204" pitchFamily="34" charset="0"/>
              </a:rPr>
              <a:t>.</a:t>
            </a:r>
          </a:p>
          <a:p>
            <a:pPr lvl="1">
              <a:spcBef>
                <a:spcPct val="20000"/>
              </a:spcBef>
            </a:pPr>
            <a:r>
              <a:rPr lang="en-US" dirty="0">
                <a:solidFill>
                  <a:schemeClr val="tx1">
                    <a:lumMod val="50000"/>
                  </a:schemeClr>
                </a:solidFill>
                <a:latin typeface="Trebuchet MS" panose="020B0603020202020204" pitchFamily="34" charset="0"/>
                <a:ea typeface="ＭＳ Ｐゴシック" charset="0"/>
                <a:cs typeface="Arial" panose="020B0604020202020204" pitchFamily="34" charset="0"/>
              </a:rPr>
              <a:t>Reduces concrete permeability, making it harder for sulfates to penetrate into concrete.</a:t>
            </a:r>
          </a:p>
          <a:p>
            <a:pPr lvl="1">
              <a:spcBef>
                <a:spcPct val="20000"/>
              </a:spcBef>
            </a:pPr>
            <a:r>
              <a:rPr lang="en-US" dirty="0">
                <a:solidFill>
                  <a:schemeClr val="tx1">
                    <a:lumMod val="50000"/>
                  </a:schemeClr>
                </a:solidFill>
                <a:latin typeface="Trebuchet MS" panose="020B0603020202020204" pitchFamily="34" charset="0"/>
                <a:ea typeface="ＭＳ Ｐゴシック" charset="0"/>
                <a:cs typeface="Arial" panose="020B0604020202020204" pitchFamily="34" charset="0"/>
              </a:rPr>
              <a:t>Reacts with Ca(OH)</a:t>
            </a:r>
            <a:r>
              <a:rPr lang="en-US" baseline="-25000" dirty="0">
                <a:solidFill>
                  <a:schemeClr val="tx1">
                    <a:lumMod val="50000"/>
                  </a:schemeClr>
                </a:solidFill>
                <a:latin typeface="Trebuchet MS" panose="020B0603020202020204" pitchFamily="34" charset="0"/>
                <a:ea typeface="ＭＳ Ｐゴシック" charset="0"/>
                <a:cs typeface="Arial" panose="020B0604020202020204" pitchFamily="34" charset="0"/>
              </a:rPr>
              <a:t>2</a:t>
            </a:r>
            <a:r>
              <a:rPr lang="en-US" dirty="0">
                <a:solidFill>
                  <a:schemeClr val="tx1">
                    <a:lumMod val="50000"/>
                  </a:schemeClr>
                </a:solidFill>
                <a:latin typeface="Trebuchet MS" panose="020B0603020202020204" pitchFamily="34" charset="0"/>
                <a:ea typeface="ＭＳ Ｐゴシック" charset="0"/>
                <a:cs typeface="Arial" panose="020B0604020202020204" pitchFamily="34" charset="0"/>
              </a:rPr>
              <a:t> to form additional calcium silicate hydrate reducing the Ca(OH)</a:t>
            </a:r>
            <a:r>
              <a:rPr lang="en-US" baseline="-25000" dirty="0">
                <a:solidFill>
                  <a:schemeClr val="tx1">
                    <a:lumMod val="50000"/>
                  </a:schemeClr>
                </a:solidFill>
                <a:latin typeface="Trebuchet MS" panose="020B0603020202020204" pitchFamily="34" charset="0"/>
                <a:ea typeface="ＭＳ Ｐゴシック" charset="0"/>
                <a:cs typeface="Arial" panose="020B0604020202020204" pitchFamily="34" charset="0"/>
              </a:rPr>
              <a:t>2</a:t>
            </a:r>
            <a:r>
              <a:rPr lang="en-US" dirty="0">
                <a:solidFill>
                  <a:schemeClr val="tx1">
                    <a:lumMod val="50000"/>
                  </a:schemeClr>
                </a:solidFill>
                <a:latin typeface="Trebuchet MS" panose="020B0603020202020204" pitchFamily="34" charset="0"/>
                <a:ea typeface="ＭＳ Ｐゴシック" charset="0"/>
                <a:cs typeface="Arial" panose="020B0604020202020204" pitchFamily="34" charset="0"/>
              </a:rPr>
              <a:t> in the system.</a:t>
            </a:r>
          </a:p>
          <a:p>
            <a:pPr lvl="1">
              <a:spcBef>
                <a:spcPct val="20000"/>
              </a:spcBef>
            </a:pPr>
            <a:endParaRPr lang="en-US" dirty="0">
              <a:solidFill>
                <a:schemeClr val="tx1">
                  <a:lumMod val="50000"/>
                </a:schemeClr>
              </a:solidFill>
              <a:latin typeface="Trebuchet MS" panose="020B0603020202020204" pitchFamily="34" charset="0"/>
              <a:ea typeface="ＭＳ Ｐゴシック" charset="0"/>
              <a:cs typeface="Arial" panose="020B0604020202020204" pitchFamily="34" charset="0"/>
            </a:endParaRPr>
          </a:p>
          <a:p>
            <a:pPr marL="342900" lvl="1" indent="0">
              <a:spcBef>
                <a:spcPct val="20000"/>
              </a:spcBef>
              <a:buNone/>
            </a:pPr>
            <a:r>
              <a:rPr lang="en-US" sz="1200" dirty="0">
                <a:solidFill>
                  <a:schemeClr val="tx1">
                    <a:lumMod val="50000"/>
                  </a:schemeClr>
                </a:solidFill>
                <a:latin typeface="Trebuchet MS" panose="020B0603020202020204" pitchFamily="34" charset="0"/>
                <a:ea typeface="ＭＳ Ｐゴシック" charset="0"/>
                <a:cs typeface="Arial" panose="020B0604020202020204" pitchFamily="34" charset="0"/>
              </a:rPr>
              <a:t>(</a:t>
            </a:r>
            <a:r>
              <a:rPr lang="en-US" sz="1200" dirty="0">
                <a:solidFill>
                  <a:schemeClr val="tx1">
                    <a:lumMod val="50000"/>
                  </a:schemeClr>
                </a:solidFill>
                <a:latin typeface="Trebuchet MS" panose="020B0603020202020204" pitchFamily="34" charset="0"/>
                <a:cs typeface="Arial" panose="020B0604020202020204" pitchFamily="34" charset="0"/>
              </a:rPr>
              <a:t>Sulfate Attack, as shown in this photo, can be mitigated.)</a:t>
            </a:r>
          </a:p>
        </p:txBody>
      </p:sp>
    </p:spTree>
    <p:extLst>
      <p:ext uri="{BB962C8B-B14F-4D97-AF65-F5344CB8AC3E}">
        <p14:creationId xmlns:p14="http://schemas.microsoft.com/office/powerpoint/2010/main" val="1814367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1" name="Group 3"/>
          <p:cNvGrpSpPr>
            <a:grpSpLocks/>
          </p:cNvGrpSpPr>
          <p:nvPr/>
        </p:nvGrpSpPr>
        <p:grpSpPr bwMode="auto">
          <a:xfrm>
            <a:off x="275430" y="1797336"/>
            <a:ext cx="8339180" cy="4310256"/>
            <a:chOff x="390" y="204"/>
            <a:chExt cx="4761" cy="3695"/>
          </a:xfrm>
        </p:grpSpPr>
        <p:sp>
          <p:nvSpPr>
            <p:cNvPr id="43067" name="Rectangle 4"/>
            <p:cNvSpPr>
              <a:spLocks noChangeArrowheads="1"/>
            </p:cNvSpPr>
            <p:nvPr/>
          </p:nvSpPr>
          <p:spPr bwMode="auto">
            <a:xfrm>
              <a:off x="1069" y="742"/>
              <a:ext cx="4082" cy="2696"/>
            </a:xfrm>
            <a:prstGeom prst="rect">
              <a:avLst/>
            </a:prstGeom>
            <a:solidFill>
              <a:srgbClr val="FFFFCC"/>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CA" altLang="en-US" sz="1800">
                <a:solidFill>
                  <a:prstClr val="black"/>
                </a:solidFill>
                <a:latin typeface="Trebuchet MS" panose="020B0603020202020204" pitchFamily="34" charset="0"/>
              </a:endParaRPr>
            </a:p>
          </p:txBody>
        </p:sp>
        <p:sp>
          <p:nvSpPr>
            <p:cNvPr id="43068" name="Line 5"/>
            <p:cNvSpPr>
              <a:spLocks noChangeShapeType="1"/>
            </p:cNvSpPr>
            <p:nvPr/>
          </p:nvSpPr>
          <p:spPr bwMode="auto">
            <a:xfrm flipH="1">
              <a:off x="1020" y="1284"/>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69" name="Line 6"/>
            <p:cNvSpPr>
              <a:spLocks noChangeShapeType="1"/>
            </p:cNvSpPr>
            <p:nvPr/>
          </p:nvSpPr>
          <p:spPr bwMode="auto">
            <a:xfrm flipH="1">
              <a:off x="1020" y="1800"/>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70" name="Line 7"/>
            <p:cNvSpPr>
              <a:spLocks noChangeShapeType="1"/>
            </p:cNvSpPr>
            <p:nvPr/>
          </p:nvSpPr>
          <p:spPr bwMode="auto">
            <a:xfrm flipH="1">
              <a:off x="1020" y="2352"/>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71" name="Line 8"/>
            <p:cNvSpPr>
              <a:spLocks noChangeShapeType="1"/>
            </p:cNvSpPr>
            <p:nvPr/>
          </p:nvSpPr>
          <p:spPr bwMode="auto">
            <a:xfrm flipH="1">
              <a:off x="1020" y="2898"/>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72" name="Line 9"/>
            <p:cNvSpPr>
              <a:spLocks noChangeShapeType="1"/>
            </p:cNvSpPr>
            <p:nvPr/>
          </p:nvSpPr>
          <p:spPr bwMode="auto">
            <a:xfrm flipH="1">
              <a:off x="1020" y="3444"/>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73" name="Line 10"/>
            <p:cNvSpPr>
              <a:spLocks noChangeShapeType="1"/>
            </p:cNvSpPr>
            <p:nvPr/>
          </p:nvSpPr>
          <p:spPr bwMode="auto">
            <a:xfrm rot="16200000" flipH="1">
              <a:off x="1050" y="3456"/>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74" name="Line 11"/>
            <p:cNvSpPr>
              <a:spLocks noChangeShapeType="1"/>
            </p:cNvSpPr>
            <p:nvPr/>
          </p:nvSpPr>
          <p:spPr bwMode="auto">
            <a:xfrm rot="16200000" flipH="1">
              <a:off x="1662" y="3462"/>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75" name="Line 12"/>
            <p:cNvSpPr>
              <a:spLocks noChangeShapeType="1"/>
            </p:cNvSpPr>
            <p:nvPr/>
          </p:nvSpPr>
          <p:spPr bwMode="auto">
            <a:xfrm rot="16200000" flipH="1">
              <a:off x="2250" y="3468"/>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76" name="Line 13"/>
            <p:cNvSpPr>
              <a:spLocks noChangeShapeType="1"/>
            </p:cNvSpPr>
            <p:nvPr/>
          </p:nvSpPr>
          <p:spPr bwMode="auto">
            <a:xfrm rot="16200000" flipH="1">
              <a:off x="2850" y="3474"/>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77" name="Line 14"/>
            <p:cNvSpPr>
              <a:spLocks noChangeShapeType="1"/>
            </p:cNvSpPr>
            <p:nvPr/>
          </p:nvSpPr>
          <p:spPr bwMode="auto">
            <a:xfrm rot="16200000" flipH="1">
              <a:off x="3450" y="3462"/>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78" name="Line 15"/>
            <p:cNvSpPr>
              <a:spLocks noChangeShapeType="1"/>
            </p:cNvSpPr>
            <p:nvPr/>
          </p:nvSpPr>
          <p:spPr bwMode="auto">
            <a:xfrm rot="16200000" flipH="1">
              <a:off x="4050" y="3456"/>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79" name="Line 16"/>
            <p:cNvSpPr>
              <a:spLocks noChangeShapeType="1"/>
            </p:cNvSpPr>
            <p:nvPr/>
          </p:nvSpPr>
          <p:spPr bwMode="auto">
            <a:xfrm rot="16200000" flipH="1">
              <a:off x="4662" y="3456"/>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80" name="Text Box 17"/>
            <p:cNvSpPr txBox="1">
              <a:spLocks noChangeArrowheads="1"/>
            </p:cNvSpPr>
            <p:nvPr/>
          </p:nvSpPr>
          <p:spPr bwMode="auto">
            <a:xfrm>
              <a:off x="2066" y="3474"/>
              <a:ext cx="461"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350" b="1">
                  <a:solidFill>
                    <a:prstClr val="black"/>
                  </a:solidFill>
                  <a:latin typeface="Trebuchet MS" panose="020B0603020202020204" pitchFamily="34" charset="0"/>
                </a:rPr>
                <a:t>1000</a:t>
              </a:r>
            </a:p>
          </p:txBody>
        </p:sp>
        <p:sp>
          <p:nvSpPr>
            <p:cNvPr id="43081" name="Text Box 18"/>
            <p:cNvSpPr txBox="1">
              <a:spLocks noChangeArrowheads="1"/>
            </p:cNvSpPr>
            <p:nvPr/>
          </p:nvSpPr>
          <p:spPr bwMode="auto">
            <a:xfrm>
              <a:off x="3272" y="3474"/>
              <a:ext cx="461"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350" b="1">
                  <a:solidFill>
                    <a:prstClr val="black"/>
                  </a:solidFill>
                  <a:latin typeface="Trebuchet MS" panose="020B0603020202020204" pitchFamily="34" charset="0"/>
                </a:rPr>
                <a:t>2000</a:t>
              </a:r>
            </a:p>
          </p:txBody>
        </p:sp>
        <p:sp>
          <p:nvSpPr>
            <p:cNvPr id="43082" name="Text Box 19"/>
            <p:cNvSpPr txBox="1">
              <a:spLocks noChangeArrowheads="1"/>
            </p:cNvSpPr>
            <p:nvPr/>
          </p:nvSpPr>
          <p:spPr bwMode="auto">
            <a:xfrm>
              <a:off x="4484" y="3474"/>
              <a:ext cx="461"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350" b="1">
                  <a:solidFill>
                    <a:prstClr val="black"/>
                  </a:solidFill>
                  <a:latin typeface="Trebuchet MS" panose="020B0603020202020204" pitchFamily="34" charset="0"/>
                </a:rPr>
                <a:t>3000</a:t>
              </a:r>
            </a:p>
          </p:txBody>
        </p:sp>
        <p:sp>
          <p:nvSpPr>
            <p:cNvPr id="43083" name="Text Box 20"/>
            <p:cNvSpPr txBox="1">
              <a:spLocks noChangeArrowheads="1"/>
            </p:cNvSpPr>
            <p:nvPr/>
          </p:nvSpPr>
          <p:spPr bwMode="auto">
            <a:xfrm>
              <a:off x="2274" y="3635"/>
              <a:ext cx="1680"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350" b="1" dirty="0">
                  <a:solidFill>
                    <a:prstClr val="black"/>
                  </a:solidFill>
                  <a:latin typeface="Trebuchet MS" panose="020B0603020202020204" pitchFamily="34" charset="0"/>
                </a:rPr>
                <a:t>Immersion Period (days)</a:t>
              </a:r>
            </a:p>
          </p:txBody>
        </p:sp>
        <p:sp>
          <p:nvSpPr>
            <p:cNvPr id="43084" name="Text Box 21"/>
            <p:cNvSpPr txBox="1">
              <a:spLocks noChangeArrowheads="1"/>
            </p:cNvSpPr>
            <p:nvPr/>
          </p:nvSpPr>
          <p:spPr bwMode="auto">
            <a:xfrm>
              <a:off x="974" y="3474"/>
              <a:ext cx="224"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350" b="1">
                  <a:solidFill>
                    <a:prstClr val="black"/>
                  </a:solidFill>
                  <a:latin typeface="Trebuchet MS" panose="020B0603020202020204" pitchFamily="34" charset="0"/>
                </a:rPr>
                <a:t>0</a:t>
              </a:r>
            </a:p>
          </p:txBody>
        </p:sp>
        <p:sp>
          <p:nvSpPr>
            <p:cNvPr id="43085" name="Text Box 22"/>
            <p:cNvSpPr txBox="1">
              <a:spLocks noChangeArrowheads="1"/>
            </p:cNvSpPr>
            <p:nvPr/>
          </p:nvSpPr>
          <p:spPr bwMode="auto">
            <a:xfrm>
              <a:off x="830" y="3330"/>
              <a:ext cx="224"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350" b="1">
                  <a:solidFill>
                    <a:prstClr val="black"/>
                  </a:solidFill>
                  <a:latin typeface="Trebuchet MS" panose="020B0603020202020204" pitchFamily="34" charset="0"/>
                </a:rPr>
                <a:t>0</a:t>
              </a:r>
            </a:p>
          </p:txBody>
        </p:sp>
        <p:sp>
          <p:nvSpPr>
            <p:cNvPr id="43086" name="Text Box 23"/>
            <p:cNvSpPr txBox="1">
              <a:spLocks noChangeArrowheads="1"/>
            </p:cNvSpPr>
            <p:nvPr/>
          </p:nvSpPr>
          <p:spPr bwMode="auto">
            <a:xfrm>
              <a:off x="668" y="2238"/>
              <a:ext cx="432"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350" b="1">
                  <a:solidFill>
                    <a:prstClr val="black"/>
                  </a:solidFill>
                  <a:latin typeface="Trebuchet MS" panose="020B0603020202020204" pitchFamily="34" charset="0"/>
                </a:rPr>
                <a:t>0.10</a:t>
              </a:r>
            </a:p>
          </p:txBody>
        </p:sp>
        <p:sp>
          <p:nvSpPr>
            <p:cNvPr id="43087" name="Text Box 24"/>
            <p:cNvSpPr txBox="1">
              <a:spLocks noChangeArrowheads="1"/>
            </p:cNvSpPr>
            <p:nvPr/>
          </p:nvSpPr>
          <p:spPr bwMode="auto">
            <a:xfrm>
              <a:off x="650" y="1158"/>
              <a:ext cx="432"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350" b="1">
                  <a:solidFill>
                    <a:prstClr val="black"/>
                  </a:solidFill>
                  <a:latin typeface="Trebuchet MS" panose="020B0603020202020204" pitchFamily="34" charset="0"/>
                </a:rPr>
                <a:t>0.20</a:t>
              </a:r>
            </a:p>
          </p:txBody>
        </p:sp>
        <p:sp>
          <p:nvSpPr>
            <p:cNvPr id="43088" name="Text Box 25"/>
            <p:cNvSpPr txBox="1">
              <a:spLocks noChangeArrowheads="1"/>
            </p:cNvSpPr>
            <p:nvPr/>
          </p:nvSpPr>
          <p:spPr bwMode="auto">
            <a:xfrm rot="16200000">
              <a:off x="-65" y="1991"/>
              <a:ext cx="1146"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350" b="1">
                  <a:solidFill>
                    <a:prstClr val="black"/>
                  </a:solidFill>
                  <a:latin typeface="Trebuchet MS" panose="020B0603020202020204" pitchFamily="34" charset="0"/>
                </a:rPr>
                <a:t>Expansion (%)</a:t>
              </a:r>
            </a:p>
          </p:txBody>
        </p:sp>
        <p:sp>
          <p:nvSpPr>
            <p:cNvPr id="43089" name="Line 26"/>
            <p:cNvSpPr>
              <a:spLocks noChangeShapeType="1"/>
            </p:cNvSpPr>
            <p:nvPr/>
          </p:nvSpPr>
          <p:spPr bwMode="auto">
            <a:xfrm rot="16200000" flipH="1">
              <a:off x="1046" y="710"/>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90" name="Line 27"/>
            <p:cNvSpPr>
              <a:spLocks noChangeShapeType="1"/>
            </p:cNvSpPr>
            <p:nvPr/>
          </p:nvSpPr>
          <p:spPr bwMode="auto">
            <a:xfrm rot="16200000" flipH="1">
              <a:off x="1470" y="710"/>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91" name="Line 28"/>
            <p:cNvSpPr>
              <a:spLocks noChangeShapeType="1"/>
            </p:cNvSpPr>
            <p:nvPr/>
          </p:nvSpPr>
          <p:spPr bwMode="auto">
            <a:xfrm rot="16200000" flipH="1">
              <a:off x="1902" y="710"/>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92" name="Line 29"/>
            <p:cNvSpPr>
              <a:spLocks noChangeShapeType="1"/>
            </p:cNvSpPr>
            <p:nvPr/>
          </p:nvSpPr>
          <p:spPr bwMode="auto">
            <a:xfrm rot="16200000" flipH="1">
              <a:off x="2350" y="710"/>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93" name="Line 30"/>
            <p:cNvSpPr>
              <a:spLocks noChangeShapeType="1"/>
            </p:cNvSpPr>
            <p:nvPr/>
          </p:nvSpPr>
          <p:spPr bwMode="auto">
            <a:xfrm rot="16200000" flipH="1">
              <a:off x="2790" y="710"/>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94" name="Line 31"/>
            <p:cNvSpPr>
              <a:spLocks noChangeShapeType="1"/>
            </p:cNvSpPr>
            <p:nvPr/>
          </p:nvSpPr>
          <p:spPr bwMode="auto">
            <a:xfrm rot="16200000" flipH="1">
              <a:off x="3222" y="710"/>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95" name="Line 32"/>
            <p:cNvSpPr>
              <a:spLocks noChangeShapeType="1"/>
            </p:cNvSpPr>
            <p:nvPr/>
          </p:nvSpPr>
          <p:spPr bwMode="auto">
            <a:xfrm rot="16200000" flipH="1">
              <a:off x="3662" y="710"/>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96" name="Line 33"/>
            <p:cNvSpPr>
              <a:spLocks noChangeShapeType="1"/>
            </p:cNvSpPr>
            <p:nvPr/>
          </p:nvSpPr>
          <p:spPr bwMode="auto">
            <a:xfrm rot="16200000" flipH="1">
              <a:off x="4102" y="710"/>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97" name="Line 34"/>
            <p:cNvSpPr>
              <a:spLocks noChangeShapeType="1"/>
            </p:cNvSpPr>
            <p:nvPr/>
          </p:nvSpPr>
          <p:spPr bwMode="auto">
            <a:xfrm rot="16200000" flipH="1">
              <a:off x="4542" y="710"/>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98" name="Line 35"/>
            <p:cNvSpPr>
              <a:spLocks noChangeShapeType="1"/>
            </p:cNvSpPr>
            <p:nvPr/>
          </p:nvSpPr>
          <p:spPr bwMode="auto">
            <a:xfrm rot="16200000" flipH="1">
              <a:off x="4982" y="710"/>
              <a:ext cx="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99" name="Text Box 36"/>
            <p:cNvSpPr txBox="1">
              <a:spLocks noChangeArrowheads="1"/>
            </p:cNvSpPr>
            <p:nvPr/>
          </p:nvSpPr>
          <p:spPr bwMode="auto">
            <a:xfrm>
              <a:off x="1416" y="439"/>
              <a:ext cx="215" cy="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prstClr val="black"/>
                  </a:solidFill>
                  <a:latin typeface="Trebuchet MS" panose="020B0603020202020204" pitchFamily="34" charset="0"/>
                </a:rPr>
                <a:t>1</a:t>
              </a:r>
            </a:p>
          </p:txBody>
        </p:sp>
        <p:sp>
          <p:nvSpPr>
            <p:cNvPr id="43100" name="Text Box 37"/>
            <p:cNvSpPr txBox="1">
              <a:spLocks noChangeArrowheads="1"/>
            </p:cNvSpPr>
            <p:nvPr/>
          </p:nvSpPr>
          <p:spPr bwMode="auto">
            <a:xfrm>
              <a:off x="1848" y="439"/>
              <a:ext cx="215" cy="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prstClr val="black"/>
                  </a:solidFill>
                  <a:latin typeface="Trebuchet MS" panose="020B0603020202020204" pitchFamily="34" charset="0"/>
                </a:rPr>
                <a:t>2</a:t>
              </a:r>
            </a:p>
          </p:txBody>
        </p:sp>
        <p:sp>
          <p:nvSpPr>
            <p:cNvPr id="43101" name="Text Box 38"/>
            <p:cNvSpPr txBox="1">
              <a:spLocks noChangeArrowheads="1"/>
            </p:cNvSpPr>
            <p:nvPr/>
          </p:nvSpPr>
          <p:spPr bwMode="auto">
            <a:xfrm>
              <a:off x="2280" y="439"/>
              <a:ext cx="215" cy="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prstClr val="black"/>
                  </a:solidFill>
                  <a:latin typeface="Trebuchet MS" panose="020B0603020202020204" pitchFamily="34" charset="0"/>
                </a:rPr>
                <a:t>3</a:t>
              </a:r>
            </a:p>
          </p:txBody>
        </p:sp>
        <p:sp>
          <p:nvSpPr>
            <p:cNvPr id="43102" name="Text Box 39"/>
            <p:cNvSpPr txBox="1">
              <a:spLocks noChangeArrowheads="1"/>
            </p:cNvSpPr>
            <p:nvPr/>
          </p:nvSpPr>
          <p:spPr bwMode="auto">
            <a:xfrm>
              <a:off x="2712" y="439"/>
              <a:ext cx="215" cy="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prstClr val="black"/>
                  </a:solidFill>
                  <a:latin typeface="Trebuchet MS" panose="020B0603020202020204" pitchFamily="34" charset="0"/>
                </a:rPr>
                <a:t>4</a:t>
              </a:r>
            </a:p>
          </p:txBody>
        </p:sp>
        <p:sp>
          <p:nvSpPr>
            <p:cNvPr id="43103" name="Text Box 40"/>
            <p:cNvSpPr txBox="1">
              <a:spLocks noChangeArrowheads="1"/>
            </p:cNvSpPr>
            <p:nvPr/>
          </p:nvSpPr>
          <p:spPr bwMode="auto">
            <a:xfrm>
              <a:off x="3152" y="439"/>
              <a:ext cx="215" cy="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prstClr val="black"/>
                  </a:solidFill>
                  <a:latin typeface="Trebuchet MS" panose="020B0603020202020204" pitchFamily="34" charset="0"/>
                </a:rPr>
                <a:t>5</a:t>
              </a:r>
            </a:p>
          </p:txBody>
        </p:sp>
        <p:sp>
          <p:nvSpPr>
            <p:cNvPr id="43104" name="Text Box 41"/>
            <p:cNvSpPr txBox="1">
              <a:spLocks noChangeArrowheads="1"/>
            </p:cNvSpPr>
            <p:nvPr/>
          </p:nvSpPr>
          <p:spPr bwMode="auto">
            <a:xfrm>
              <a:off x="3592" y="439"/>
              <a:ext cx="215" cy="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prstClr val="black"/>
                  </a:solidFill>
                  <a:latin typeface="Trebuchet MS" panose="020B0603020202020204" pitchFamily="34" charset="0"/>
                </a:rPr>
                <a:t>6</a:t>
              </a:r>
            </a:p>
          </p:txBody>
        </p:sp>
        <p:sp>
          <p:nvSpPr>
            <p:cNvPr id="43105" name="Text Box 42"/>
            <p:cNvSpPr txBox="1">
              <a:spLocks noChangeArrowheads="1"/>
            </p:cNvSpPr>
            <p:nvPr/>
          </p:nvSpPr>
          <p:spPr bwMode="auto">
            <a:xfrm>
              <a:off x="4032" y="439"/>
              <a:ext cx="215" cy="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prstClr val="black"/>
                  </a:solidFill>
                  <a:latin typeface="Trebuchet MS" panose="020B0603020202020204" pitchFamily="34" charset="0"/>
                </a:rPr>
                <a:t>7</a:t>
              </a:r>
            </a:p>
          </p:txBody>
        </p:sp>
        <p:sp>
          <p:nvSpPr>
            <p:cNvPr id="43106" name="Text Box 43"/>
            <p:cNvSpPr txBox="1">
              <a:spLocks noChangeArrowheads="1"/>
            </p:cNvSpPr>
            <p:nvPr/>
          </p:nvSpPr>
          <p:spPr bwMode="auto">
            <a:xfrm>
              <a:off x="4472" y="439"/>
              <a:ext cx="215" cy="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prstClr val="black"/>
                  </a:solidFill>
                  <a:latin typeface="Trebuchet MS" panose="020B0603020202020204" pitchFamily="34" charset="0"/>
                </a:rPr>
                <a:t>8</a:t>
              </a:r>
            </a:p>
          </p:txBody>
        </p:sp>
        <p:sp>
          <p:nvSpPr>
            <p:cNvPr id="43107" name="Text Box 44"/>
            <p:cNvSpPr txBox="1">
              <a:spLocks noChangeArrowheads="1"/>
            </p:cNvSpPr>
            <p:nvPr/>
          </p:nvSpPr>
          <p:spPr bwMode="auto">
            <a:xfrm>
              <a:off x="4912" y="439"/>
              <a:ext cx="215" cy="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prstClr val="black"/>
                  </a:solidFill>
                  <a:latin typeface="Trebuchet MS" panose="020B0603020202020204" pitchFamily="34" charset="0"/>
                </a:rPr>
                <a:t>9</a:t>
              </a:r>
            </a:p>
          </p:txBody>
        </p:sp>
        <p:sp>
          <p:nvSpPr>
            <p:cNvPr id="43108" name="Text Box 45"/>
            <p:cNvSpPr txBox="1">
              <a:spLocks noChangeArrowheads="1"/>
            </p:cNvSpPr>
            <p:nvPr/>
          </p:nvSpPr>
          <p:spPr bwMode="auto">
            <a:xfrm>
              <a:off x="976" y="439"/>
              <a:ext cx="215" cy="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prstClr val="black"/>
                  </a:solidFill>
                  <a:latin typeface="Trebuchet MS" panose="020B0603020202020204" pitchFamily="34" charset="0"/>
                </a:rPr>
                <a:t>0</a:t>
              </a:r>
            </a:p>
          </p:txBody>
        </p:sp>
        <p:sp>
          <p:nvSpPr>
            <p:cNvPr id="43109" name="Text Box 46"/>
            <p:cNvSpPr txBox="1">
              <a:spLocks noChangeArrowheads="1"/>
            </p:cNvSpPr>
            <p:nvPr/>
          </p:nvSpPr>
          <p:spPr bwMode="auto">
            <a:xfrm>
              <a:off x="2122" y="204"/>
              <a:ext cx="1736"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350" b="1" dirty="0">
                  <a:solidFill>
                    <a:prstClr val="black"/>
                  </a:solidFill>
                  <a:latin typeface="Trebuchet MS" panose="020B0603020202020204" pitchFamily="34" charset="0"/>
                </a:rPr>
                <a:t>Immersion Period (years)</a:t>
              </a:r>
            </a:p>
          </p:txBody>
        </p:sp>
      </p:grpSp>
      <p:grpSp>
        <p:nvGrpSpPr>
          <p:cNvPr id="43012" name="Group 47"/>
          <p:cNvGrpSpPr>
            <a:grpSpLocks/>
          </p:cNvGrpSpPr>
          <p:nvPr/>
        </p:nvGrpSpPr>
        <p:grpSpPr bwMode="auto">
          <a:xfrm>
            <a:off x="2675889" y="3282920"/>
            <a:ext cx="2285322" cy="912529"/>
            <a:chOff x="1464" y="1593"/>
            <a:chExt cx="1794" cy="795"/>
          </a:xfrm>
        </p:grpSpPr>
        <p:sp>
          <p:nvSpPr>
            <p:cNvPr id="43064" name="AutoShape 48"/>
            <p:cNvSpPr>
              <a:spLocks noChangeArrowheads="1"/>
            </p:cNvSpPr>
            <p:nvPr/>
          </p:nvSpPr>
          <p:spPr bwMode="auto">
            <a:xfrm>
              <a:off x="1464" y="2304"/>
              <a:ext cx="84" cy="84"/>
            </a:xfrm>
            <a:prstGeom prst="diamond">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CA" altLang="en-US" sz="1800">
                <a:solidFill>
                  <a:prstClr val="black"/>
                </a:solidFill>
                <a:latin typeface="Trebuchet MS" panose="020B0603020202020204" pitchFamily="34" charset="0"/>
              </a:endParaRPr>
            </a:p>
          </p:txBody>
        </p:sp>
        <p:sp>
          <p:nvSpPr>
            <p:cNvPr id="43065" name="Text Box 49"/>
            <p:cNvSpPr txBox="1">
              <a:spLocks noChangeArrowheads="1"/>
            </p:cNvSpPr>
            <p:nvPr/>
          </p:nvSpPr>
          <p:spPr bwMode="auto">
            <a:xfrm>
              <a:off x="1797" y="1593"/>
              <a:ext cx="1461" cy="40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prstClr val="black"/>
                  </a:solidFill>
                  <a:latin typeface="Trebuchet MS" panose="020B0603020202020204" pitchFamily="34" charset="0"/>
                </a:rPr>
                <a:t>ASTM 12m Limit for </a:t>
              </a:r>
            </a:p>
            <a:p>
              <a:pPr>
                <a:spcBef>
                  <a:spcPct val="0"/>
                </a:spcBef>
                <a:buNone/>
                <a:defRPr/>
              </a:pPr>
              <a:r>
                <a:rPr lang="en-CA" altLang="en-US" sz="1200" b="1">
                  <a:solidFill>
                    <a:prstClr val="black"/>
                  </a:solidFill>
                  <a:latin typeface="Trebuchet MS" panose="020B0603020202020204" pitchFamily="34" charset="0"/>
                </a:rPr>
                <a:t>High Sulfate Resistance</a:t>
              </a:r>
            </a:p>
          </p:txBody>
        </p:sp>
        <p:sp>
          <p:nvSpPr>
            <p:cNvPr id="43066" name="Line 50"/>
            <p:cNvSpPr>
              <a:spLocks noChangeShapeType="1"/>
            </p:cNvSpPr>
            <p:nvPr/>
          </p:nvSpPr>
          <p:spPr bwMode="auto">
            <a:xfrm flipH="1">
              <a:off x="1536" y="1962"/>
              <a:ext cx="258" cy="342"/>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grpSp>
      <p:grpSp>
        <p:nvGrpSpPr>
          <p:cNvPr id="43013" name="Group 51"/>
          <p:cNvGrpSpPr>
            <a:grpSpLocks/>
          </p:cNvGrpSpPr>
          <p:nvPr/>
        </p:nvGrpSpPr>
        <p:grpSpPr bwMode="auto">
          <a:xfrm>
            <a:off x="2024384" y="3189340"/>
            <a:ext cx="5189745" cy="2234834"/>
            <a:chOff x="1074" y="1473"/>
            <a:chExt cx="4074" cy="1947"/>
          </a:xfrm>
        </p:grpSpPr>
        <p:sp>
          <p:nvSpPr>
            <p:cNvPr id="43062" name="Freeform 52"/>
            <p:cNvSpPr>
              <a:spLocks/>
            </p:cNvSpPr>
            <p:nvPr/>
          </p:nvSpPr>
          <p:spPr bwMode="auto">
            <a:xfrm>
              <a:off x="1074" y="1704"/>
              <a:ext cx="4074" cy="1716"/>
            </a:xfrm>
            <a:custGeom>
              <a:avLst/>
              <a:gdLst>
                <a:gd name="T0" fmla="*/ 0 w 4074"/>
                <a:gd name="T1" fmla="*/ 1716 h 1716"/>
                <a:gd name="T2" fmla="*/ 414 w 4074"/>
                <a:gd name="T3" fmla="*/ 1368 h 1716"/>
                <a:gd name="T4" fmla="*/ 642 w 4074"/>
                <a:gd name="T5" fmla="*/ 1182 h 1716"/>
                <a:gd name="T6" fmla="*/ 1044 w 4074"/>
                <a:gd name="T7" fmla="*/ 942 h 1716"/>
                <a:gd name="T8" fmla="*/ 1512 w 4074"/>
                <a:gd name="T9" fmla="*/ 702 h 1716"/>
                <a:gd name="T10" fmla="*/ 2028 w 4074"/>
                <a:gd name="T11" fmla="*/ 492 h 1716"/>
                <a:gd name="T12" fmla="*/ 2574 w 4074"/>
                <a:gd name="T13" fmla="*/ 276 h 1716"/>
                <a:gd name="T14" fmla="*/ 3102 w 4074"/>
                <a:gd name="T15" fmla="*/ 120 h 1716"/>
                <a:gd name="T16" fmla="*/ 3720 w 4074"/>
                <a:gd name="T17" fmla="*/ 30 h 1716"/>
                <a:gd name="T18" fmla="*/ 4074 w 4074"/>
                <a:gd name="T19" fmla="*/ 0 h 17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74" h="1716">
                  <a:moveTo>
                    <a:pt x="0" y="1716"/>
                  </a:moveTo>
                  <a:cubicBezTo>
                    <a:pt x="153" y="1586"/>
                    <a:pt x="307" y="1457"/>
                    <a:pt x="414" y="1368"/>
                  </a:cubicBezTo>
                  <a:cubicBezTo>
                    <a:pt x="521" y="1279"/>
                    <a:pt x="537" y="1253"/>
                    <a:pt x="642" y="1182"/>
                  </a:cubicBezTo>
                  <a:cubicBezTo>
                    <a:pt x="747" y="1111"/>
                    <a:pt x="899" y="1022"/>
                    <a:pt x="1044" y="942"/>
                  </a:cubicBezTo>
                  <a:cubicBezTo>
                    <a:pt x="1189" y="862"/>
                    <a:pt x="1348" y="777"/>
                    <a:pt x="1512" y="702"/>
                  </a:cubicBezTo>
                  <a:cubicBezTo>
                    <a:pt x="1676" y="627"/>
                    <a:pt x="1851" y="563"/>
                    <a:pt x="2028" y="492"/>
                  </a:cubicBezTo>
                  <a:cubicBezTo>
                    <a:pt x="2205" y="421"/>
                    <a:pt x="2395" y="338"/>
                    <a:pt x="2574" y="276"/>
                  </a:cubicBezTo>
                  <a:cubicBezTo>
                    <a:pt x="2753" y="214"/>
                    <a:pt x="2911" y="161"/>
                    <a:pt x="3102" y="120"/>
                  </a:cubicBezTo>
                  <a:cubicBezTo>
                    <a:pt x="3293" y="79"/>
                    <a:pt x="3558" y="50"/>
                    <a:pt x="3720" y="30"/>
                  </a:cubicBezTo>
                  <a:cubicBezTo>
                    <a:pt x="3882" y="10"/>
                    <a:pt x="3978" y="5"/>
                    <a:pt x="4074" y="0"/>
                  </a:cubicBezTo>
                </a:path>
              </a:pathLst>
            </a:custGeom>
            <a:noFill/>
            <a:ln w="3810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63" name="Text Box 53"/>
            <p:cNvSpPr txBox="1">
              <a:spLocks noChangeArrowheads="1"/>
            </p:cNvSpPr>
            <p:nvPr/>
          </p:nvSpPr>
          <p:spPr bwMode="auto">
            <a:xfrm>
              <a:off x="4484" y="1473"/>
              <a:ext cx="627"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srgbClr val="FF0000"/>
                  </a:solidFill>
                  <a:latin typeface="Trebuchet MS" panose="020B0603020202020204" pitchFamily="34" charset="0"/>
                </a:rPr>
                <a:t>40% Slag</a:t>
              </a:r>
            </a:p>
          </p:txBody>
        </p:sp>
      </p:grpSp>
      <p:grpSp>
        <p:nvGrpSpPr>
          <p:cNvPr id="43014" name="Group 54"/>
          <p:cNvGrpSpPr>
            <a:grpSpLocks/>
          </p:cNvGrpSpPr>
          <p:nvPr/>
        </p:nvGrpSpPr>
        <p:grpSpPr bwMode="auto">
          <a:xfrm>
            <a:off x="2023350" y="3897809"/>
            <a:ext cx="5205031" cy="1533508"/>
            <a:chOff x="1074" y="2090"/>
            <a:chExt cx="4086" cy="1336"/>
          </a:xfrm>
        </p:grpSpPr>
        <p:sp>
          <p:nvSpPr>
            <p:cNvPr id="43060" name="Freeform 55"/>
            <p:cNvSpPr>
              <a:spLocks/>
            </p:cNvSpPr>
            <p:nvPr/>
          </p:nvSpPr>
          <p:spPr bwMode="auto">
            <a:xfrm>
              <a:off x="1074" y="2358"/>
              <a:ext cx="4086" cy="1068"/>
            </a:xfrm>
            <a:custGeom>
              <a:avLst/>
              <a:gdLst>
                <a:gd name="T0" fmla="*/ 0 w 4086"/>
                <a:gd name="T1" fmla="*/ 1068 h 1068"/>
                <a:gd name="T2" fmla="*/ 504 w 4086"/>
                <a:gd name="T3" fmla="*/ 654 h 1068"/>
                <a:gd name="T4" fmla="*/ 726 w 4086"/>
                <a:gd name="T5" fmla="*/ 528 h 1068"/>
                <a:gd name="T6" fmla="*/ 978 w 4086"/>
                <a:gd name="T7" fmla="*/ 414 h 1068"/>
                <a:gd name="T8" fmla="*/ 1350 w 4086"/>
                <a:gd name="T9" fmla="*/ 318 h 1068"/>
                <a:gd name="T10" fmla="*/ 1968 w 4086"/>
                <a:gd name="T11" fmla="*/ 222 h 1068"/>
                <a:gd name="T12" fmla="*/ 2922 w 4086"/>
                <a:gd name="T13" fmla="*/ 150 h 1068"/>
                <a:gd name="T14" fmla="*/ 3426 w 4086"/>
                <a:gd name="T15" fmla="*/ 108 h 1068"/>
                <a:gd name="T16" fmla="*/ 3870 w 4086"/>
                <a:gd name="T17" fmla="*/ 36 h 1068"/>
                <a:gd name="T18" fmla="*/ 4086 w 4086"/>
                <a:gd name="T19" fmla="*/ 0 h 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86" h="1068">
                  <a:moveTo>
                    <a:pt x="0" y="1068"/>
                  </a:moveTo>
                  <a:cubicBezTo>
                    <a:pt x="191" y="906"/>
                    <a:pt x="383" y="744"/>
                    <a:pt x="504" y="654"/>
                  </a:cubicBezTo>
                  <a:cubicBezTo>
                    <a:pt x="625" y="564"/>
                    <a:pt x="647" y="568"/>
                    <a:pt x="726" y="528"/>
                  </a:cubicBezTo>
                  <a:cubicBezTo>
                    <a:pt x="805" y="488"/>
                    <a:pt x="874" y="449"/>
                    <a:pt x="978" y="414"/>
                  </a:cubicBezTo>
                  <a:cubicBezTo>
                    <a:pt x="1082" y="379"/>
                    <a:pt x="1185" y="350"/>
                    <a:pt x="1350" y="318"/>
                  </a:cubicBezTo>
                  <a:cubicBezTo>
                    <a:pt x="1515" y="286"/>
                    <a:pt x="1706" y="250"/>
                    <a:pt x="1968" y="222"/>
                  </a:cubicBezTo>
                  <a:cubicBezTo>
                    <a:pt x="2230" y="194"/>
                    <a:pt x="2679" y="169"/>
                    <a:pt x="2922" y="150"/>
                  </a:cubicBezTo>
                  <a:cubicBezTo>
                    <a:pt x="3165" y="131"/>
                    <a:pt x="3268" y="127"/>
                    <a:pt x="3426" y="108"/>
                  </a:cubicBezTo>
                  <a:cubicBezTo>
                    <a:pt x="3584" y="89"/>
                    <a:pt x="3760" y="54"/>
                    <a:pt x="3870" y="36"/>
                  </a:cubicBezTo>
                  <a:cubicBezTo>
                    <a:pt x="3980" y="18"/>
                    <a:pt x="4050" y="6"/>
                    <a:pt x="4086" y="0"/>
                  </a:cubicBezTo>
                </a:path>
              </a:pathLst>
            </a:custGeom>
            <a:noFill/>
            <a:ln w="38100" cmpd="sng">
              <a:solidFill>
                <a:srgbClr val="00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61" name="Text Box 56"/>
            <p:cNvSpPr txBox="1">
              <a:spLocks noChangeArrowheads="1"/>
            </p:cNvSpPr>
            <p:nvPr/>
          </p:nvSpPr>
          <p:spPr bwMode="auto">
            <a:xfrm>
              <a:off x="4466" y="2090"/>
              <a:ext cx="627"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srgbClr val="006600"/>
                  </a:solidFill>
                  <a:latin typeface="Trebuchet MS" panose="020B0603020202020204" pitchFamily="34" charset="0"/>
                </a:rPr>
                <a:t>50% Slag</a:t>
              </a:r>
            </a:p>
          </p:txBody>
        </p:sp>
      </p:grpSp>
      <p:grpSp>
        <p:nvGrpSpPr>
          <p:cNvPr id="43015" name="Group 57"/>
          <p:cNvGrpSpPr>
            <a:grpSpLocks/>
          </p:cNvGrpSpPr>
          <p:nvPr/>
        </p:nvGrpSpPr>
        <p:grpSpPr bwMode="auto">
          <a:xfrm>
            <a:off x="2015687" y="4494426"/>
            <a:ext cx="5212674" cy="929747"/>
            <a:chOff x="1068" y="2610"/>
            <a:chExt cx="4092" cy="810"/>
          </a:xfrm>
        </p:grpSpPr>
        <p:sp>
          <p:nvSpPr>
            <p:cNvPr id="43058" name="Freeform 58"/>
            <p:cNvSpPr>
              <a:spLocks/>
            </p:cNvSpPr>
            <p:nvPr/>
          </p:nvSpPr>
          <p:spPr bwMode="auto">
            <a:xfrm>
              <a:off x="1068" y="2610"/>
              <a:ext cx="4092" cy="810"/>
            </a:xfrm>
            <a:custGeom>
              <a:avLst/>
              <a:gdLst>
                <a:gd name="T0" fmla="*/ 0 w 4092"/>
                <a:gd name="T1" fmla="*/ 810 h 810"/>
                <a:gd name="T2" fmla="*/ 186 w 4092"/>
                <a:gd name="T3" fmla="*/ 594 h 810"/>
                <a:gd name="T4" fmla="*/ 390 w 4092"/>
                <a:gd name="T5" fmla="*/ 456 h 810"/>
                <a:gd name="T6" fmla="*/ 738 w 4092"/>
                <a:gd name="T7" fmla="*/ 324 h 810"/>
                <a:gd name="T8" fmla="*/ 1164 w 4092"/>
                <a:gd name="T9" fmla="*/ 222 h 810"/>
                <a:gd name="T10" fmla="*/ 1608 w 4092"/>
                <a:gd name="T11" fmla="*/ 180 h 810"/>
                <a:gd name="T12" fmla="*/ 1914 w 4092"/>
                <a:gd name="T13" fmla="*/ 174 h 810"/>
                <a:gd name="T14" fmla="*/ 2496 w 4092"/>
                <a:gd name="T15" fmla="*/ 126 h 810"/>
                <a:gd name="T16" fmla="*/ 3018 w 4092"/>
                <a:gd name="T17" fmla="*/ 96 h 810"/>
                <a:gd name="T18" fmla="*/ 3522 w 4092"/>
                <a:gd name="T19" fmla="*/ 54 h 810"/>
                <a:gd name="T20" fmla="*/ 4092 w 4092"/>
                <a:gd name="T21" fmla="*/ 0 h 8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92" h="810">
                  <a:moveTo>
                    <a:pt x="0" y="810"/>
                  </a:moveTo>
                  <a:cubicBezTo>
                    <a:pt x="60" y="731"/>
                    <a:pt x="121" y="653"/>
                    <a:pt x="186" y="594"/>
                  </a:cubicBezTo>
                  <a:cubicBezTo>
                    <a:pt x="251" y="535"/>
                    <a:pt x="298" y="501"/>
                    <a:pt x="390" y="456"/>
                  </a:cubicBezTo>
                  <a:cubicBezTo>
                    <a:pt x="482" y="411"/>
                    <a:pt x="609" y="363"/>
                    <a:pt x="738" y="324"/>
                  </a:cubicBezTo>
                  <a:cubicBezTo>
                    <a:pt x="867" y="285"/>
                    <a:pt x="1019" y="246"/>
                    <a:pt x="1164" y="222"/>
                  </a:cubicBezTo>
                  <a:cubicBezTo>
                    <a:pt x="1309" y="198"/>
                    <a:pt x="1483" y="188"/>
                    <a:pt x="1608" y="180"/>
                  </a:cubicBezTo>
                  <a:cubicBezTo>
                    <a:pt x="1733" y="172"/>
                    <a:pt x="1766" y="183"/>
                    <a:pt x="1914" y="174"/>
                  </a:cubicBezTo>
                  <a:cubicBezTo>
                    <a:pt x="2062" y="165"/>
                    <a:pt x="2312" y="139"/>
                    <a:pt x="2496" y="126"/>
                  </a:cubicBezTo>
                  <a:cubicBezTo>
                    <a:pt x="2680" y="113"/>
                    <a:pt x="2847" y="108"/>
                    <a:pt x="3018" y="96"/>
                  </a:cubicBezTo>
                  <a:cubicBezTo>
                    <a:pt x="3189" y="84"/>
                    <a:pt x="3343" y="70"/>
                    <a:pt x="3522" y="54"/>
                  </a:cubicBezTo>
                  <a:cubicBezTo>
                    <a:pt x="3701" y="38"/>
                    <a:pt x="3998" y="9"/>
                    <a:pt x="4092" y="0"/>
                  </a:cubicBezTo>
                </a:path>
              </a:pathLst>
            </a:custGeom>
            <a:noFill/>
            <a:ln w="38100" cmpd="sng">
              <a:solidFill>
                <a:srgbClr val="CC33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59" name="Text Box 59"/>
            <p:cNvSpPr txBox="1">
              <a:spLocks noChangeArrowheads="1"/>
            </p:cNvSpPr>
            <p:nvPr/>
          </p:nvSpPr>
          <p:spPr bwMode="auto">
            <a:xfrm>
              <a:off x="4472" y="2744"/>
              <a:ext cx="627"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srgbClr val="CC3399"/>
                  </a:solidFill>
                  <a:latin typeface="Trebuchet MS" panose="020B0603020202020204" pitchFamily="34" charset="0"/>
                </a:rPr>
                <a:t>65% Slag</a:t>
              </a:r>
            </a:p>
          </p:txBody>
        </p:sp>
      </p:grpSp>
      <p:grpSp>
        <p:nvGrpSpPr>
          <p:cNvPr id="43016" name="Group 60"/>
          <p:cNvGrpSpPr>
            <a:grpSpLocks/>
          </p:cNvGrpSpPr>
          <p:nvPr/>
        </p:nvGrpSpPr>
        <p:grpSpPr bwMode="auto">
          <a:xfrm>
            <a:off x="2208350" y="2539287"/>
            <a:ext cx="2380862" cy="2906318"/>
            <a:chOff x="1074" y="882"/>
            <a:chExt cx="1869" cy="2532"/>
          </a:xfrm>
        </p:grpSpPr>
        <p:sp>
          <p:nvSpPr>
            <p:cNvPr id="43056" name="Freeform 61"/>
            <p:cNvSpPr>
              <a:spLocks/>
            </p:cNvSpPr>
            <p:nvPr/>
          </p:nvSpPr>
          <p:spPr bwMode="auto">
            <a:xfrm>
              <a:off x="1074" y="882"/>
              <a:ext cx="150" cy="2532"/>
            </a:xfrm>
            <a:custGeom>
              <a:avLst/>
              <a:gdLst>
                <a:gd name="T0" fmla="*/ 0 w 150"/>
                <a:gd name="T1" fmla="*/ 2532 h 2532"/>
                <a:gd name="T2" fmla="*/ 42 w 150"/>
                <a:gd name="T3" fmla="*/ 2400 h 2532"/>
                <a:gd name="T4" fmla="*/ 72 w 150"/>
                <a:gd name="T5" fmla="*/ 2220 h 2532"/>
                <a:gd name="T6" fmla="*/ 102 w 150"/>
                <a:gd name="T7" fmla="*/ 1914 h 2532"/>
                <a:gd name="T8" fmla="*/ 108 w 150"/>
                <a:gd name="T9" fmla="*/ 1392 h 2532"/>
                <a:gd name="T10" fmla="*/ 120 w 150"/>
                <a:gd name="T11" fmla="*/ 750 h 2532"/>
                <a:gd name="T12" fmla="*/ 138 w 150"/>
                <a:gd name="T13" fmla="*/ 264 h 2532"/>
                <a:gd name="T14" fmla="*/ 150 w 150"/>
                <a:gd name="T15" fmla="*/ 0 h 25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 h="2532">
                  <a:moveTo>
                    <a:pt x="0" y="2532"/>
                  </a:moveTo>
                  <a:cubicBezTo>
                    <a:pt x="15" y="2492"/>
                    <a:pt x="30" y="2452"/>
                    <a:pt x="42" y="2400"/>
                  </a:cubicBezTo>
                  <a:cubicBezTo>
                    <a:pt x="54" y="2348"/>
                    <a:pt x="62" y="2301"/>
                    <a:pt x="72" y="2220"/>
                  </a:cubicBezTo>
                  <a:cubicBezTo>
                    <a:pt x="82" y="2139"/>
                    <a:pt x="96" y="2052"/>
                    <a:pt x="102" y="1914"/>
                  </a:cubicBezTo>
                  <a:cubicBezTo>
                    <a:pt x="108" y="1776"/>
                    <a:pt x="105" y="1586"/>
                    <a:pt x="108" y="1392"/>
                  </a:cubicBezTo>
                  <a:cubicBezTo>
                    <a:pt x="111" y="1198"/>
                    <a:pt x="115" y="938"/>
                    <a:pt x="120" y="750"/>
                  </a:cubicBezTo>
                  <a:cubicBezTo>
                    <a:pt x="125" y="562"/>
                    <a:pt x="133" y="389"/>
                    <a:pt x="138" y="264"/>
                  </a:cubicBezTo>
                  <a:cubicBezTo>
                    <a:pt x="143" y="139"/>
                    <a:pt x="146" y="69"/>
                    <a:pt x="150" y="0"/>
                  </a:cubicBezTo>
                </a:path>
              </a:pathLst>
            </a:custGeom>
            <a:noFill/>
            <a:ln w="38100">
              <a:solidFill>
                <a:srgbClr val="0000FF"/>
              </a:solidFill>
              <a:round/>
              <a:headEnd/>
              <a:tailEnd type="stealth"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57" name="Text Box 62"/>
            <p:cNvSpPr txBox="1">
              <a:spLocks noChangeArrowheads="1"/>
            </p:cNvSpPr>
            <p:nvPr/>
          </p:nvSpPr>
          <p:spPr bwMode="auto">
            <a:xfrm>
              <a:off x="1358" y="933"/>
              <a:ext cx="1585"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200" b="1">
                  <a:solidFill>
                    <a:srgbClr val="ED1C24"/>
                  </a:solidFill>
                  <a:latin typeface="Trebuchet MS" panose="020B0603020202020204" pitchFamily="34" charset="0"/>
                </a:rPr>
                <a:t>Control (no slag)</a:t>
              </a:r>
            </a:p>
            <a:p>
              <a:pPr>
                <a:spcBef>
                  <a:spcPct val="0"/>
                </a:spcBef>
                <a:buNone/>
                <a:defRPr/>
              </a:pPr>
              <a:r>
                <a:rPr lang="en-CA" altLang="en-US" sz="1200" b="1">
                  <a:solidFill>
                    <a:srgbClr val="ED1C24"/>
                  </a:solidFill>
                  <a:latin typeface="Trebuchet MS" panose="020B0603020202020204" pitchFamily="34" charset="0"/>
                </a:rPr>
                <a:t>Type I PC with 11.8% C</a:t>
              </a:r>
              <a:r>
                <a:rPr lang="en-CA" altLang="en-US" sz="1200" b="1" baseline="-25000">
                  <a:solidFill>
                    <a:srgbClr val="ED1C24"/>
                  </a:solidFill>
                  <a:latin typeface="Trebuchet MS" panose="020B0603020202020204" pitchFamily="34" charset="0"/>
                </a:rPr>
                <a:t>3</a:t>
              </a:r>
              <a:r>
                <a:rPr lang="en-CA" altLang="en-US" sz="1200" b="1">
                  <a:solidFill>
                    <a:srgbClr val="ED1C24"/>
                  </a:solidFill>
                  <a:latin typeface="Trebuchet MS" panose="020B0603020202020204" pitchFamily="34" charset="0"/>
                </a:rPr>
                <a:t>A</a:t>
              </a:r>
            </a:p>
          </p:txBody>
        </p:sp>
      </p:grpSp>
      <p:sp>
        <p:nvSpPr>
          <p:cNvPr id="43018" name="Text Box 64"/>
          <p:cNvSpPr txBox="1">
            <a:spLocks noChangeArrowheads="1"/>
          </p:cNvSpPr>
          <p:nvPr/>
        </p:nvSpPr>
        <p:spPr bwMode="auto">
          <a:xfrm>
            <a:off x="5877964" y="2365351"/>
            <a:ext cx="122801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1350" b="1" i="1">
                <a:solidFill>
                  <a:prstClr val="black"/>
                </a:solidFill>
                <a:latin typeface="Trebuchet MS" panose="020B0603020202020204" pitchFamily="34" charset="0"/>
              </a:rPr>
              <a:t>ASTM C 1012</a:t>
            </a:r>
          </a:p>
        </p:txBody>
      </p:sp>
      <p:sp>
        <p:nvSpPr>
          <p:cNvPr id="43019" name="Text Box 65"/>
          <p:cNvSpPr txBox="1">
            <a:spLocks noChangeArrowheads="1"/>
          </p:cNvSpPr>
          <p:nvPr/>
        </p:nvSpPr>
        <p:spPr bwMode="auto">
          <a:xfrm>
            <a:off x="7388582" y="6627168"/>
            <a:ext cx="190678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r>
              <a:rPr lang="en-CA" altLang="en-US" sz="900" dirty="0">
                <a:solidFill>
                  <a:prstClr val="black"/>
                </a:solidFill>
                <a:latin typeface="Trebuchet MS" panose="020B0603020202020204" pitchFamily="34" charset="0"/>
              </a:rPr>
              <a:t>Hooton &amp; Emery, ACI MJ1990</a:t>
            </a:r>
          </a:p>
        </p:txBody>
      </p:sp>
      <p:grpSp>
        <p:nvGrpSpPr>
          <p:cNvPr id="43020" name="Group 66"/>
          <p:cNvGrpSpPr>
            <a:grpSpLocks/>
          </p:cNvGrpSpPr>
          <p:nvPr/>
        </p:nvGrpSpPr>
        <p:grpSpPr bwMode="auto">
          <a:xfrm>
            <a:off x="4633038" y="4705622"/>
            <a:ext cx="1677686" cy="686405"/>
            <a:chOff x="384" y="2391"/>
            <a:chExt cx="3241" cy="1680"/>
          </a:xfrm>
        </p:grpSpPr>
        <p:sp>
          <p:nvSpPr>
            <p:cNvPr id="43023" name="Line 67"/>
            <p:cNvSpPr>
              <a:spLocks noChangeShapeType="1"/>
            </p:cNvSpPr>
            <p:nvPr/>
          </p:nvSpPr>
          <p:spPr bwMode="auto">
            <a:xfrm>
              <a:off x="871" y="2391"/>
              <a:ext cx="0" cy="95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CA" sz="1350">
                <a:solidFill>
                  <a:prstClr val="black"/>
                </a:solidFill>
                <a:latin typeface="Trebuchet MS" panose="020B0603020202020204" pitchFamily="34" charset="0"/>
              </a:endParaRPr>
            </a:p>
          </p:txBody>
        </p:sp>
        <p:sp>
          <p:nvSpPr>
            <p:cNvPr id="43024" name="Rectangle 68"/>
            <p:cNvSpPr>
              <a:spLocks noChangeArrowheads="1"/>
            </p:cNvSpPr>
            <p:nvPr/>
          </p:nvSpPr>
          <p:spPr bwMode="auto">
            <a:xfrm>
              <a:off x="388" y="3175"/>
              <a:ext cx="2833" cy="891"/>
            </a:xfrm>
            <a:prstGeom prst="rect">
              <a:avLst/>
            </a:prstGeom>
            <a:solidFill>
              <a:srgbClr val="99CC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CA" altLang="en-US" sz="1800">
                <a:solidFill>
                  <a:prstClr val="black"/>
                </a:solidFill>
                <a:latin typeface="Trebuchet MS" panose="020B0603020202020204" pitchFamily="34" charset="0"/>
              </a:endParaRPr>
            </a:p>
          </p:txBody>
        </p:sp>
        <p:sp>
          <p:nvSpPr>
            <p:cNvPr id="43025" name="Freeform 69"/>
            <p:cNvSpPr>
              <a:spLocks/>
            </p:cNvSpPr>
            <p:nvPr/>
          </p:nvSpPr>
          <p:spPr bwMode="auto">
            <a:xfrm>
              <a:off x="384" y="2692"/>
              <a:ext cx="3241" cy="480"/>
            </a:xfrm>
            <a:custGeom>
              <a:avLst/>
              <a:gdLst>
                <a:gd name="T0" fmla="*/ 0 w 3241"/>
                <a:gd name="T1" fmla="*/ 479 h 480"/>
                <a:gd name="T2" fmla="*/ 488 w 3241"/>
                <a:gd name="T3" fmla="*/ 0 h 480"/>
                <a:gd name="T4" fmla="*/ 3240 w 3241"/>
                <a:gd name="T5" fmla="*/ 0 h 480"/>
                <a:gd name="T6" fmla="*/ 2840 w 3241"/>
                <a:gd name="T7" fmla="*/ 479 h 480"/>
                <a:gd name="T8" fmla="*/ 44 w 3241"/>
                <a:gd name="T9" fmla="*/ 479 h 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41" h="480">
                  <a:moveTo>
                    <a:pt x="0" y="479"/>
                  </a:moveTo>
                  <a:lnTo>
                    <a:pt x="488" y="0"/>
                  </a:lnTo>
                  <a:lnTo>
                    <a:pt x="3240" y="0"/>
                  </a:lnTo>
                  <a:lnTo>
                    <a:pt x="2840" y="479"/>
                  </a:lnTo>
                  <a:lnTo>
                    <a:pt x="44" y="479"/>
                  </a:lnTo>
                </a:path>
              </a:pathLst>
            </a:custGeom>
            <a:solidFill>
              <a:srgbClr val="0099FF"/>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26" name="Freeform 70"/>
            <p:cNvSpPr>
              <a:spLocks/>
            </p:cNvSpPr>
            <p:nvPr/>
          </p:nvSpPr>
          <p:spPr bwMode="auto">
            <a:xfrm>
              <a:off x="3225" y="2692"/>
              <a:ext cx="400" cy="1379"/>
            </a:xfrm>
            <a:custGeom>
              <a:avLst/>
              <a:gdLst>
                <a:gd name="T0" fmla="*/ 0 w 400"/>
                <a:gd name="T1" fmla="*/ 479 h 1379"/>
                <a:gd name="T2" fmla="*/ 0 w 400"/>
                <a:gd name="T3" fmla="*/ 1378 h 1379"/>
                <a:gd name="T4" fmla="*/ 399 w 400"/>
                <a:gd name="T5" fmla="*/ 898 h 1379"/>
                <a:gd name="T6" fmla="*/ 399 w 400"/>
                <a:gd name="T7" fmla="*/ 0 h 1379"/>
                <a:gd name="T8" fmla="*/ 0 w 400"/>
                <a:gd name="T9" fmla="*/ 479 h 13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1379">
                  <a:moveTo>
                    <a:pt x="0" y="479"/>
                  </a:moveTo>
                  <a:lnTo>
                    <a:pt x="0" y="1378"/>
                  </a:lnTo>
                  <a:lnTo>
                    <a:pt x="399" y="898"/>
                  </a:lnTo>
                  <a:lnTo>
                    <a:pt x="399" y="0"/>
                  </a:lnTo>
                  <a:lnTo>
                    <a:pt x="0" y="479"/>
                  </a:lnTo>
                </a:path>
              </a:pathLst>
            </a:custGeom>
            <a:solidFill>
              <a:srgbClr val="3399FF"/>
            </a:soli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27" name="Freeform 71"/>
            <p:cNvSpPr>
              <a:spLocks/>
            </p:cNvSpPr>
            <p:nvPr/>
          </p:nvSpPr>
          <p:spPr bwMode="auto">
            <a:xfrm>
              <a:off x="384" y="2391"/>
              <a:ext cx="3241" cy="481"/>
            </a:xfrm>
            <a:custGeom>
              <a:avLst/>
              <a:gdLst>
                <a:gd name="T0" fmla="*/ 0 w 3241"/>
                <a:gd name="T1" fmla="*/ 480 h 481"/>
                <a:gd name="T2" fmla="*/ 2840 w 3241"/>
                <a:gd name="T3" fmla="*/ 480 h 481"/>
                <a:gd name="T4" fmla="*/ 3240 w 3241"/>
                <a:gd name="T5" fmla="*/ 0 h 481"/>
                <a:gd name="T6" fmla="*/ 488 w 3241"/>
                <a:gd name="T7" fmla="*/ 0 h 481"/>
                <a:gd name="T8" fmla="*/ 0 w 3241"/>
                <a:gd name="T9" fmla="*/ 480 h 4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41" h="481">
                  <a:moveTo>
                    <a:pt x="0" y="480"/>
                  </a:moveTo>
                  <a:lnTo>
                    <a:pt x="2840" y="480"/>
                  </a:lnTo>
                  <a:lnTo>
                    <a:pt x="3240" y="0"/>
                  </a:lnTo>
                  <a:lnTo>
                    <a:pt x="488" y="0"/>
                  </a:lnTo>
                  <a:lnTo>
                    <a:pt x="0" y="480"/>
                  </a:lnTo>
                </a:path>
              </a:pathLst>
            </a:custGeom>
            <a:noFill/>
            <a:ln w="25400" cap="rnd"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28" name="Freeform 72"/>
            <p:cNvSpPr>
              <a:spLocks/>
            </p:cNvSpPr>
            <p:nvPr/>
          </p:nvSpPr>
          <p:spPr bwMode="auto">
            <a:xfrm>
              <a:off x="3225" y="2391"/>
              <a:ext cx="400" cy="1680"/>
            </a:xfrm>
            <a:custGeom>
              <a:avLst/>
              <a:gdLst>
                <a:gd name="T0" fmla="*/ 0 w 400"/>
                <a:gd name="T1" fmla="*/ 1679 h 1680"/>
                <a:gd name="T2" fmla="*/ 399 w 400"/>
                <a:gd name="T3" fmla="*/ 1199 h 1680"/>
                <a:gd name="T4" fmla="*/ 399 w 400"/>
                <a:gd name="T5" fmla="*/ 0 h 1680"/>
                <a:gd name="T6" fmla="*/ 0 w 400"/>
                <a:gd name="T7" fmla="*/ 479 h 1680"/>
                <a:gd name="T8" fmla="*/ 0 w 400"/>
                <a:gd name="T9" fmla="*/ 1679 h 16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1680">
                  <a:moveTo>
                    <a:pt x="0" y="1679"/>
                  </a:moveTo>
                  <a:lnTo>
                    <a:pt x="399" y="1199"/>
                  </a:lnTo>
                  <a:lnTo>
                    <a:pt x="399" y="0"/>
                  </a:lnTo>
                  <a:lnTo>
                    <a:pt x="0" y="479"/>
                  </a:lnTo>
                  <a:lnTo>
                    <a:pt x="0" y="1679"/>
                  </a:lnTo>
                </a:path>
              </a:pathLst>
            </a:custGeom>
            <a:noFill/>
            <a:ln w="25400" cap="rnd"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29" name="Rectangle 73"/>
            <p:cNvSpPr>
              <a:spLocks noChangeArrowheads="1"/>
            </p:cNvSpPr>
            <p:nvPr/>
          </p:nvSpPr>
          <p:spPr bwMode="auto">
            <a:xfrm>
              <a:off x="392" y="2879"/>
              <a:ext cx="2825" cy="118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CA" altLang="en-US" sz="1800">
                <a:solidFill>
                  <a:prstClr val="black"/>
                </a:solidFill>
                <a:latin typeface="Trebuchet MS" panose="020B0603020202020204" pitchFamily="34" charset="0"/>
              </a:endParaRPr>
            </a:p>
          </p:txBody>
        </p:sp>
        <p:grpSp>
          <p:nvGrpSpPr>
            <p:cNvPr id="43030" name="Group 74"/>
            <p:cNvGrpSpPr>
              <a:grpSpLocks/>
            </p:cNvGrpSpPr>
            <p:nvPr/>
          </p:nvGrpSpPr>
          <p:grpSpPr bwMode="auto">
            <a:xfrm>
              <a:off x="560" y="3291"/>
              <a:ext cx="2578" cy="601"/>
              <a:chOff x="560" y="3291"/>
              <a:chExt cx="2578" cy="601"/>
            </a:xfrm>
          </p:grpSpPr>
          <p:grpSp>
            <p:nvGrpSpPr>
              <p:cNvPr id="43031" name="Group 75"/>
              <p:cNvGrpSpPr>
                <a:grpSpLocks/>
              </p:cNvGrpSpPr>
              <p:nvPr/>
            </p:nvGrpSpPr>
            <p:grpSpPr bwMode="auto">
              <a:xfrm>
                <a:off x="560" y="3291"/>
                <a:ext cx="2578" cy="601"/>
                <a:chOff x="560" y="3291"/>
                <a:chExt cx="2578" cy="601"/>
              </a:xfrm>
            </p:grpSpPr>
            <p:sp>
              <p:nvSpPr>
                <p:cNvPr id="43053" name="Rectangle 76"/>
                <p:cNvSpPr>
                  <a:spLocks noChangeArrowheads="1"/>
                </p:cNvSpPr>
                <p:nvPr/>
              </p:nvSpPr>
              <p:spPr bwMode="auto">
                <a:xfrm>
                  <a:off x="564" y="3474"/>
                  <a:ext cx="2384" cy="413"/>
                </a:xfrm>
                <a:prstGeom prst="rect">
                  <a:avLst/>
                </a:prstGeom>
                <a:solidFill>
                  <a:srgbClr val="B2B2B2"/>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CA" altLang="en-US" sz="1800">
                    <a:solidFill>
                      <a:prstClr val="black"/>
                    </a:solidFill>
                    <a:latin typeface="Trebuchet MS" panose="020B0603020202020204" pitchFamily="34" charset="0"/>
                  </a:endParaRPr>
                </a:p>
              </p:txBody>
            </p:sp>
            <p:sp>
              <p:nvSpPr>
                <p:cNvPr id="43054" name="Freeform 77"/>
                <p:cNvSpPr>
                  <a:spLocks/>
                </p:cNvSpPr>
                <p:nvPr/>
              </p:nvSpPr>
              <p:spPr bwMode="auto">
                <a:xfrm>
                  <a:off x="560" y="3291"/>
                  <a:ext cx="2578" cy="180"/>
                </a:xfrm>
                <a:custGeom>
                  <a:avLst/>
                  <a:gdLst>
                    <a:gd name="T0" fmla="*/ 0 w 2578"/>
                    <a:gd name="T1" fmla="*/ 179 h 180"/>
                    <a:gd name="T2" fmla="*/ 180 w 2578"/>
                    <a:gd name="T3" fmla="*/ 0 h 180"/>
                    <a:gd name="T4" fmla="*/ 2577 w 2578"/>
                    <a:gd name="T5" fmla="*/ 0 h 180"/>
                    <a:gd name="T6" fmla="*/ 2396 w 2578"/>
                    <a:gd name="T7" fmla="*/ 179 h 180"/>
                    <a:gd name="T8" fmla="*/ 0 w 2578"/>
                    <a:gd name="T9" fmla="*/ 179 h 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78" h="180">
                      <a:moveTo>
                        <a:pt x="0" y="179"/>
                      </a:moveTo>
                      <a:lnTo>
                        <a:pt x="180" y="0"/>
                      </a:lnTo>
                      <a:lnTo>
                        <a:pt x="2577" y="0"/>
                      </a:lnTo>
                      <a:lnTo>
                        <a:pt x="2396" y="179"/>
                      </a:lnTo>
                      <a:lnTo>
                        <a:pt x="0" y="179"/>
                      </a:lnTo>
                    </a:path>
                  </a:pathLst>
                </a:custGeom>
                <a:solidFill>
                  <a:srgbClr val="B2B2B2"/>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55" name="Freeform 78"/>
                <p:cNvSpPr>
                  <a:spLocks/>
                </p:cNvSpPr>
                <p:nvPr/>
              </p:nvSpPr>
              <p:spPr bwMode="auto">
                <a:xfrm>
                  <a:off x="2952" y="3291"/>
                  <a:ext cx="186" cy="601"/>
                </a:xfrm>
                <a:custGeom>
                  <a:avLst/>
                  <a:gdLst>
                    <a:gd name="T0" fmla="*/ 185 w 186"/>
                    <a:gd name="T1" fmla="*/ 0 h 601"/>
                    <a:gd name="T2" fmla="*/ 0 w 186"/>
                    <a:gd name="T3" fmla="*/ 180 h 601"/>
                    <a:gd name="T4" fmla="*/ 0 w 186"/>
                    <a:gd name="T5" fmla="*/ 600 h 601"/>
                    <a:gd name="T6" fmla="*/ 185 w 186"/>
                    <a:gd name="T7" fmla="*/ 420 h 601"/>
                    <a:gd name="T8" fmla="*/ 185 w 186"/>
                    <a:gd name="T9" fmla="*/ 0 h 6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 h="601">
                      <a:moveTo>
                        <a:pt x="185" y="0"/>
                      </a:moveTo>
                      <a:lnTo>
                        <a:pt x="0" y="180"/>
                      </a:lnTo>
                      <a:lnTo>
                        <a:pt x="0" y="600"/>
                      </a:lnTo>
                      <a:lnTo>
                        <a:pt x="185" y="420"/>
                      </a:lnTo>
                      <a:lnTo>
                        <a:pt x="185" y="0"/>
                      </a:lnTo>
                    </a:path>
                  </a:pathLst>
                </a:custGeom>
                <a:solidFill>
                  <a:srgbClr val="B2B2B2"/>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grpSp>
          <p:sp>
            <p:nvSpPr>
              <p:cNvPr id="43032" name="Freeform 79"/>
              <p:cNvSpPr>
                <a:spLocks/>
              </p:cNvSpPr>
              <p:nvPr/>
            </p:nvSpPr>
            <p:spPr bwMode="auto">
              <a:xfrm>
                <a:off x="740" y="3470"/>
                <a:ext cx="235" cy="422"/>
              </a:xfrm>
              <a:custGeom>
                <a:avLst/>
                <a:gdLst>
                  <a:gd name="T0" fmla="*/ 220 w 235"/>
                  <a:gd name="T1" fmla="*/ 0 h 422"/>
                  <a:gd name="T2" fmla="*/ 228 w 235"/>
                  <a:gd name="T3" fmla="*/ 26 h 422"/>
                  <a:gd name="T4" fmla="*/ 228 w 235"/>
                  <a:gd name="T5" fmla="*/ 45 h 422"/>
                  <a:gd name="T6" fmla="*/ 228 w 235"/>
                  <a:gd name="T7" fmla="*/ 60 h 422"/>
                  <a:gd name="T8" fmla="*/ 228 w 235"/>
                  <a:gd name="T9" fmla="*/ 82 h 422"/>
                  <a:gd name="T10" fmla="*/ 234 w 235"/>
                  <a:gd name="T11" fmla="*/ 97 h 422"/>
                  <a:gd name="T12" fmla="*/ 234 w 235"/>
                  <a:gd name="T13" fmla="*/ 120 h 422"/>
                  <a:gd name="T14" fmla="*/ 231 w 235"/>
                  <a:gd name="T15" fmla="*/ 142 h 422"/>
                  <a:gd name="T16" fmla="*/ 231 w 235"/>
                  <a:gd name="T17" fmla="*/ 157 h 422"/>
                  <a:gd name="T18" fmla="*/ 220 w 235"/>
                  <a:gd name="T19" fmla="*/ 172 h 422"/>
                  <a:gd name="T20" fmla="*/ 214 w 235"/>
                  <a:gd name="T21" fmla="*/ 191 h 422"/>
                  <a:gd name="T22" fmla="*/ 206 w 235"/>
                  <a:gd name="T23" fmla="*/ 191 h 422"/>
                  <a:gd name="T24" fmla="*/ 192 w 235"/>
                  <a:gd name="T25" fmla="*/ 191 h 422"/>
                  <a:gd name="T26" fmla="*/ 184 w 235"/>
                  <a:gd name="T27" fmla="*/ 187 h 422"/>
                  <a:gd name="T28" fmla="*/ 176 w 235"/>
                  <a:gd name="T29" fmla="*/ 187 h 422"/>
                  <a:gd name="T30" fmla="*/ 162 w 235"/>
                  <a:gd name="T31" fmla="*/ 187 h 422"/>
                  <a:gd name="T32" fmla="*/ 151 w 235"/>
                  <a:gd name="T33" fmla="*/ 191 h 422"/>
                  <a:gd name="T34" fmla="*/ 137 w 235"/>
                  <a:gd name="T35" fmla="*/ 191 h 422"/>
                  <a:gd name="T36" fmla="*/ 123 w 235"/>
                  <a:gd name="T37" fmla="*/ 191 h 422"/>
                  <a:gd name="T38" fmla="*/ 107 w 235"/>
                  <a:gd name="T39" fmla="*/ 191 h 422"/>
                  <a:gd name="T40" fmla="*/ 96 w 235"/>
                  <a:gd name="T41" fmla="*/ 191 h 422"/>
                  <a:gd name="T42" fmla="*/ 82 w 235"/>
                  <a:gd name="T43" fmla="*/ 195 h 422"/>
                  <a:gd name="T44" fmla="*/ 68 w 235"/>
                  <a:gd name="T45" fmla="*/ 199 h 422"/>
                  <a:gd name="T46" fmla="*/ 63 w 235"/>
                  <a:gd name="T47" fmla="*/ 214 h 422"/>
                  <a:gd name="T48" fmla="*/ 55 w 235"/>
                  <a:gd name="T49" fmla="*/ 221 h 422"/>
                  <a:gd name="T50" fmla="*/ 52 w 235"/>
                  <a:gd name="T51" fmla="*/ 233 h 422"/>
                  <a:gd name="T52" fmla="*/ 49 w 235"/>
                  <a:gd name="T53" fmla="*/ 248 h 422"/>
                  <a:gd name="T54" fmla="*/ 41 w 235"/>
                  <a:gd name="T55" fmla="*/ 255 h 422"/>
                  <a:gd name="T56" fmla="*/ 38 w 235"/>
                  <a:gd name="T57" fmla="*/ 274 h 422"/>
                  <a:gd name="T58" fmla="*/ 35 w 235"/>
                  <a:gd name="T59" fmla="*/ 289 h 422"/>
                  <a:gd name="T60" fmla="*/ 24 w 235"/>
                  <a:gd name="T61" fmla="*/ 296 h 422"/>
                  <a:gd name="T62" fmla="*/ 19 w 235"/>
                  <a:gd name="T63" fmla="*/ 308 h 422"/>
                  <a:gd name="T64" fmla="*/ 13 w 235"/>
                  <a:gd name="T65" fmla="*/ 323 h 422"/>
                  <a:gd name="T66" fmla="*/ 13 w 235"/>
                  <a:gd name="T67" fmla="*/ 342 h 422"/>
                  <a:gd name="T68" fmla="*/ 13 w 235"/>
                  <a:gd name="T69" fmla="*/ 360 h 422"/>
                  <a:gd name="T70" fmla="*/ 11 w 235"/>
                  <a:gd name="T71" fmla="*/ 379 h 422"/>
                  <a:gd name="T72" fmla="*/ 8 w 235"/>
                  <a:gd name="T73" fmla="*/ 390 h 422"/>
                  <a:gd name="T74" fmla="*/ 8 w 235"/>
                  <a:gd name="T75" fmla="*/ 402 h 422"/>
                  <a:gd name="T76" fmla="*/ 0 w 235"/>
                  <a:gd name="T77" fmla="*/ 421 h 42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5" h="422">
                    <a:moveTo>
                      <a:pt x="220" y="0"/>
                    </a:moveTo>
                    <a:lnTo>
                      <a:pt x="228" y="26"/>
                    </a:lnTo>
                    <a:lnTo>
                      <a:pt x="228" y="45"/>
                    </a:lnTo>
                    <a:lnTo>
                      <a:pt x="228" y="60"/>
                    </a:lnTo>
                    <a:lnTo>
                      <a:pt x="228" y="82"/>
                    </a:lnTo>
                    <a:lnTo>
                      <a:pt x="234" y="97"/>
                    </a:lnTo>
                    <a:lnTo>
                      <a:pt x="234" y="120"/>
                    </a:lnTo>
                    <a:lnTo>
                      <a:pt x="231" y="142"/>
                    </a:lnTo>
                    <a:lnTo>
                      <a:pt x="231" y="157"/>
                    </a:lnTo>
                    <a:lnTo>
                      <a:pt x="220" y="172"/>
                    </a:lnTo>
                    <a:lnTo>
                      <a:pt x="214" y="191"/>
                    </a:lnTo>
                    <a:lnTo>
                      <a:pt x="206" y="191"/>
                    </a:lnTo>
                    <a:lnTo>
                      <a:pt x="192" y="191"/>
                    </a:lnTo>
                    <a:lnTo>
                      <a:pt x="184" y="187"/>
                    </a:lnTo>
                    <a:lnTo>
                      <a:pt x="176" y="187"/>
                    </a:lnTo>
                    <a:lnTo>
                      <a:pt x="162" y="187"/>
                    </a:lnTo>
                    <a:lnTo>
                      <a:pt x="151" y="191"/>
                    </a:lnTo>
                    <a:lnTo>
                      <a:pt x="137" y="191"/>
                    </a:lnTo>
                    <a:lnTo>
                      <a:pt x="123" y="191"/>
                    </a:lnTo>
                    <a:lnTo>
                      <a:pt x="107" y="191"/>
                    </a:lnTo>
                    <a:lnTo>
                      <a:pt x="96" y="191"/>
                    </a:lnTo>
                    <a:lnTo>
                      <a:pt x="82" y="195"/>
                    </a:lnTo>
                    <a:lnTo>
                      <a:pt x="68" y="199"/>
                    </a:lnTo>
                    <a:lnTo>
                      <a:pt x="63" y="214"/>
                    </a:lnTo>
                    <a:lnTo>
                      <a:pt x="55" y="221"/>
                    </a:lnTo>
                    <a:lnTo>
                      <a:pt x="52" y="233"/>
                    </a:lnTo>
                    <a:lnTo>
                      <a:pt x="49" y="248"/>
                    </a:lnTo>
                    <a:lnTo>
                      <a:pt x="41" y="255"/>
                    </a:lnTo>
                    <a:lnTo>
                      <a:pt x="38" y="274"/>
                    </a:lnTo>
                    <a:lnTo>
                      <a:pt x="35" y="289"/>
                    </a:lnTo>
                    <a:lnTo>
                      <a:pt x="24" y="296"/>
                    </a:lnTo>
                    <a:lnTo>
                      <a:pt x="19" y="308"/>
                    </a:lnTo>
                    <a:lnTo>
                      <a:pt x="13" y="323"/>
                    </a:lnTo>
                    <a:lnTo>
                      <a:pt x="13" y="342"/>
                    </a:lnTo>
                    <a:lnTo>
                      <a:pt x="13" y="360"/>
                    </a:lnTo>
                    <a:lnTo>
                      <a:pt x="11" y="379"/>
                    </a:lnTo>
                    <a:lnTo>
                      <a:pt x="8" y="390"/>
                    </a:lnTo>
                    <a:lnTo>
                      <a:pt x="8" y="402"/>
                    </a:lnTo>
                    <a:lnTo>
                      <a:pt x="0" y="421"/>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33" name="Freeform 80"/>
              <p:cNvSpPr>
                <a:spLocks/>
              </p:cNvSpPr>
              <p:nvPr/>
            </p:nvSpPr>
            <p:spPr bwMode="auto">
              <a:xfrm>
                <a:off x="567" y="3631"/>
                <a:ext cx="226" cy="73"/>
              </a:xfrm>
              <a:custGeom>
                <a:avLst/>
                <a:gdLst>
                  <a:gd name="T0" fmla="*/ 225 w 226"/>
                  <a:gd name="T1" fmla="*/ 72 h 73"/>
                  <a:gd name="T2" fmla="*/ 213 w 226"/>
                  <a:gd name="T3" fmla="*/ 68 h 73"/>
                  <a:gd name="T4" fmla="*/ 194 w 226"/>
                  <a:gd name="T5" fmla="*/ 41 h 73"/>
                  <a:gd name="T6" fmla="*/ 183 w 226"/>
                  <a:gd name="T7" fmla="*/ 30 h 73"/>
                  <a:gd name="T8" fmla="*/ 169 w 226"/>
                  <a:gd name="T9" fmla="*/ 18 h 73"/>
                  <a:gd name="T10" fmla="*/ 155 w 226"/>
                  <a:gd name="T11" fmla="*/ 11 h 73"/>
                  <a:gd name="T12" fmla="*/ 144 w 226"/>
                  <a:gd name="T13" fmla="*/ 3 h 73"/>
                  <a:gd name="T14" fmla="*/ 136 w 226"/>
                  <a:gd name="T15" fmla="*/ 0 h 73"/>
                  <a:gd name="T16" fmla="*/ 122 w 226"/>
                  <a:gd name="T17" fmla="*/ 0 h 73"/>
                  <a:gd name="T18" fmla="*/ 113 w 226"/>
                  <a:gd name="T19" fmla="*/ 0 h 73"/>
                  <a:gd name="T20" fmla="*/ 100 w 226"/>
                  <a:gd name="T21" fmla="*/ 0 h 73"/>
                  <a:gd name="T22" fmla="*/ 88 w 226"/>
                  <a:gd name="T23" fmla="*/ 3 h 73"/>
                  <a:gd name="T24" fmla="*/ 75 w 226"/>
                  <a:gd name="T25" fmla="*/ 11 h 73"/>
                  <a:gd name="T26" fmla="*/ 61 w 226"/>
                  <a:gd name="T27" fmla="*/ 11 h 73"/>
                  <a:gd name="T28" fmla="*/ 47 w 226"/>
                  <a:gd name="T29" fmla="*/ 11 h 73"/>
                  <a:gd name="T30" fmla="*/ 33 w 226"/>
                  <a:gd name="T31" fmla="*/ 22 h 73"/>
                  <a:gd name="T32" fmla="*/ 19 w 226"/>
                  <a:gd name="T33" fmla="*/ 30 h 73"/>
                  <a:gd name="T34" fmla="*/ 5 w 226"/>
                  <a:gd name="T35" fmla="*/ 41 h 73"/>
                  <a:gd name="T36" fmla="*/ 0 w 226"/>
                  <a:gd name="T37" fmla="*/ 49 h 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6" h="73">
                    <a:moveTo>
                      <a:pt x="225" y="72"/>
                    </a:moveTo>
                    <a:lnTo>
                      <a:pt x="213" y="68"/>
                    </a:lnTo>
                    <a:lnTo>
                      <a:pt x="194" y="41"/>
                    </a:lnTo>
                    <a:lnTo>
                      <a:pt x="183" y="30"/>
                    </a:lnTo>
                    <a:lnTo>
                      <a:pt x="169" y="18"/>
                    </a:lnTo>
                    <a:lnTo>
                      <a:pt x="155" y="11"/>
                    </a:lnTo>
                    <a:lnTo>
                      <a:pt x="144" y="3"/>
                    </a:lnTo>
                    <a:lnTo>
                      <a:pt x="136" y="0"/>
                    </a:lnTo>
                    <a:lnTo>
                      <a:pt x="122" y="0"/>
                    </a:lnTo>
                    <a:lnTo>
                      <a:pt x="113" y="0"/>
                    </a:lnTo>
                    <a:lnTo>
                      <a:pt x="100" y="0"/>
                    </a:lnTo>
                    <a:lnTo>
                      <a:pt x="88" y="3"/>
                    </a:lnTo>
                    <a:lnTo>
                      <a:pt x="75" y="11"/>
                    </a:lnTo>
                    <a:lnTo>
                      <a:pt x="61" y="11"/>
                    </a:lnTo>
                    <a:lnTo>
                      <a:pt x="47" y="11"/>
                    </a:lnTo>
                    <a:lnTo>
                      <a:pt x="33" y="22"/>
                    </a:lnTo>
                    <a:lnTo>
                      <a:pt x="19" y="30"/>
                    </a:lnTo>
                    <a:lnTo>
                      <a:pt x="5" y="41"/>
                    </a:lnTo>
                    <a:lnTo>
                      <a:pt x="0" y="4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34" name="Freeform 81"/>
              <p:cNvSpPr>
                <a:spLocks/>
              </p:cNvSpPr>
              <p:nvPr/>
            </p:nvSpPr>
            <p:spPr bwMode="auto">
              <a:xfrm>
                <a:off x="953" y="3661"/>
                <a:ext cx="282" cy="220"/>
              </a:xfrm>
              <a:custGeom>
                <a:avLst/>
                <a:gdLst>
                  <a:gd name="T0" fmla="*/ 0 w 282"/>
                  <a:gd name="T1" fmla="*/ 0 h 220"/>
                  <a:gd name="T2" fmla="*/ 16 w 282"/>
                  <a:gd name="T3" fmla="*/ 3 h 220"/>
                  <a:gd name="T4" fmla="*/ 30 w 282"/>
                  <a:gd name="T5" fmla="*/ 3 h 220"/>
                  <a:gd name="T6" fmla="*/ 44 w 282"/>
                  <a:gd name="T7" fmla="*/ 7 h 220"/>
                  <a:gd name="T8" fmla="*/ 55 w 282"/>
                  <a:gd name="T9" fmla="*/ 11 h 220"/>
                  <a:gd name="T10" fmla="*/ 66 w 282"/>
                  <a:gd name="T11" fmla="*/ 18 h 220"/>
                  <a:gd name="T12" fmla="*/ 77 w 282"/>
                  <a:gd name="T13" fmla="*/ 30 h 220"/>
                  <a:gd name="T14" fmla="*/ 86 w 282"/>
                  <a:gd name="T15" fmla="*/ 41 h 220"/>
                  <a:gd name="T16" fmla="*/ 100 w 282"/>
                  <a:gd name="T17" fmla="*/ 49 h 220"/>
                  <a:gd name="T18" fmla="*/ 114 w 282"/>
                  <a:gd name="T19" fmla="*/ 56 h 220"/>
                  <a:gd name="T20" fmla="*/ 127 w 282"/>
                  <a:gd name="T21" fmla="*/ 56 h 220"/>
                  <a:gd name="T22" fmla="*/ 141 w 282"/>
                  <a:gd name="T23" fmla="*/ 56 h 220"/>
                  <a:gd name="T24" fmla="*/ 155 w 282"/>
                  <a:gd name="T25" fmla="*/ 56 h 220"/>
                  <a:gd name="T26" fmla="*/ 166 w 282"/>
                  <a:gd name="T27" fmla="*/ 56 h 220"/>
                  <a:gd name="T28" fmla="*/ 175 w 282"/>
                  <a:gd name="T29" fmla="*/ 56 h 220"/>
                  <a:gd name="T30" fmla="*/ 183 w 282"/>
                  <a:gd name="T31" fmla="*/ 56 h 220"/>
                  <a:gd name="T32" fmla="*/ 194 w 282"/>
                  <a:gd name="T33" fmla="*/ 60 h 220"/>
                  <a:gd name="T34" fmla="*/ 211 w 282"/>
                  <a:gd name="T35" fmla="*/ 64 h 220"/>
                  <a:gd name="T36" fmla="*/ 225 w 282"/>
                  <a:gd name="T37" fmla="*/ 67 h 220"/>
                  <a:gd name="T38" fmla="*/ 236 w 282"/>
                  <a:gd name="T39" fmla="*/ 67 h 220"/>
                  <a:gd name="T40" fmla="*/ 244 w 282"/>
                  <a:gd name="T41" fmla="*/ 67 h 220"/>
                  <a:gd name="T42" fmla="*/ 253 w 282"/>
                  <a:gd name="T43" fmla="*/ 67 h 220"/>
                  <a:gd name="T44" fmla="*/ 264 w 282"/>
                  <a:gd name="T45" fmla="*/ 75 h 220"/>
                  <a:gd name="T46" fmla="*/ 272 w 282"/>
                  <a:gd name="T47" fmla="*/ 86 h 220"/>
                  <a:gd name="T48" fmla="*/ 275 w 282"/>
                  <a:gd name="T49" fmla="*/ 98 h 220"/>
                  <a:gd name="T50" fmla="*/ 281 w 282"/>
                  <a:gd name="T51" fmla="*/ 113 h 220"/>
                  <a:gd name="T52" fmla="*/ 281 w 282"/>
                  <a:gd name="T53" fmla="*/ 135 h 220"/>
                  <a:gd name="T54" fmla="*/ 281 w 282"/>
                  <a:gd name="T55" fmla="*/ 151 h 220"/>
                  <a:gd name="T56" fmla="*/ 278 w 282"/>
                  <a:gd name="T57" fmla="*/ 169 h 220"/>
                  <a:gd name="T58" fmla="*/ 269 w 282"/>
                  <a:gd name="T59" fmla="*/ 192 h 220"/>
                  <a:gd name="T60" fmla="*/ 269 w 282"/>
                  <a:gd name="T61" fmla="*/ 207 h 220"/>
                  <a:gd name="T62" fmla="*/ 269 w 282"/>
                  <a:gd name="T63" fmla="*/ 219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82" h="220">
                    <a:moveTo>
                      <a:pt x="0" y="0"/>
                    </a:moveTo>
                    <a:lnTo>
                      <a:pt x="16" y="3"/>
                    </a:lnTo>
                    <a:lnTo>
                      <a:pt x="30" y="3"/>
                    </a:lnTo>
                    <a:lnTo>
                      <a:pt x="44" y="7"/>
                    </a:lnTo>
                    <a:lnTo>
                      <a:pt x="55" y="11"/>
                    </a:lnTo>
                    <a:lnTo>
                      <a:pt x="66" y="18"/>
                    </a:lnTo>
                    <a:lnTo>
                      <a:pt x="77" y="30"/>
                    </a:lnTo>
                    <a:lnTo>
                      <a:pt x="86" y="41"/>
                    </a:lnTo>
                    <a:lnTo>
                      <a:pt x="100" y="49"/>
                    </a:lnTo>
                    <a:lnTo>
                      <a:pt x="114" y="56"/>
                    </a:lnTo>
                    <a:lnTo>
                      <a:pt x="127" y="56"/>
                    </a:lnTo>
                    <a:lnTo>
                      <a:pt x="141" y="56"/>
                    </a:lnTo>
                    <a:lnTo>
                      <a:pt x="155" y="56"/>
                    </a:lnTo>
                    <a:lnTo>
                      <a:pt x="166" y="56"/>
                    </a:lnTo>
                    <a:lnTo>
                      <a:pt x="175" y="56"/>
                    </a:lnTo>
                    <a:lnTo>
                      <a:pt x="183" y="56"/>
                    </a:lnTo>
                    <a:lnTo>
                      <a:pt x="194" y="60"/>
                    </a:lnTo>
                    <a:lnTo>
                      <a:pt x="211" y="64"/>
                    </a:lnTo>
                    <a:lnTo>
                      <a:pt x="225" y="67"/>
                    </a:lnTo>
                    <a:lnTo>
                      <a:pt x="236" y="67"/>
                    </a:lnTo>
                    <a:lnTo>
                      <a:pt x="244" y="67"/>
                    </a:lnTo>
                    <a:lnTo>
                      <a:pt x="253" y="67"/>
                    </a:lnTo>
                    <a:lnTo>
                      <a:pt x="264" y="75"/>
                    </a:lnTo>
                    <a:lnTo>
                      <a:pt x="272" y="86"/>
                    </a:lnTo>
                    <a:lnTo>
                      <a:pt x="275" y="98"/>
                    </a:lnTo>
                    <a:lnTo>
                      <a:pt x="281" y="113"/>
                    </a:lnTo>
                    <a:lnTo>
                      <a:pt x="281" y="135"/>
                    </a:lnTo>
                    <a:lnTo>
                      <a:pt x="281" y="151"/>
                    </a:lnTo>
                    <a:lnTo>
                      <a:pt x="278" y="169"/>
                    </a:lnTo>
                    <a:lnTo>
                      <a:pt x="269" y="192"/>
                    </a:lnTo>
                    <a:lnTo>
                      <a:pt x="269" y="207"/>
                    </a:lnTo>
                    <a:lnTo>
                      <a:pt x="269" y="21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35" name="Freeform 82"/>
              <p:cNvSpPr>
                <a:spLocks/>
              </p:cNvSpPr>
              <p:nvPr/>
            </p:nvSpPr>
            <p:spPr bwMode="auto">
              <a:xfrm>
                <a:off x="669" y="3373"/>
                <a:ext cx="300" cy="91"/>
              </a:xfrm>
              <a:custGeom>
                <a:avLst/>
                <a:gdLst>
                  <a:gd name="T0" fmla="*/ 299 w 300"/>
                  <a:gd name="T1" fmla="*/ 90 h 91"/>
                  <a:gd name="T2" fmla="*/ 299 w 300"/>
                  <a:gd name="T3" fmla="*/ 75 h 91"/>
                  <a:gd name="T4" fmla="*/ 293 w 300"/>
                  <a:gd name="T5" fmla="*/ 60 h 91"/>
                  <a:gd name="T6" fmla="*/ 290 w 300"/>
                  <a:gd name="T7" fmla="*/ 41 h 91"/>
                  <a:gd name="T8" fmla="*/ 276 w 300"/>
                  <a:gd name="T9" fmla="*/ 33 h 91"/>
                  <a:gd name="T10" fmla="*/ 273 w 300"/>
                  <a:gd name="T11" fmla="*/ 22 h 91"/>
                  <a:gd name="T12" fmla="*/ 262 w 300"/>
                  <a:gd name="T13" fmla="*/ 18 h 91"/>
                  <a:gd name="T14" fmla="*/ 251 w 300"/>
                  <a:gd name="T15" fmla="*/ 18 h 91"/>
                  <a:gd name="T16" fmla="*/ 234 w 300"/>
                  <a:gd name="T17" fmla="*/ 15 h 91"/>
                  <a:gd name="T18" fmla="*/ 223 w 300"/>
                  <a:gd name="T19" fmla="*/ 15 h 91"/>
                  <a:gd name="T20" fmla="*/ 215 w 300"/>
                  <a:gd name="T21" fmla="*/ 15 h 91"/>
                  <a:gd name="T22" fmla="*/ 206 w 300"/>
                  <a:gd name="T23" fmla="*/ 15 h 91"/>
                  <a:gd name="T24" fmla="*/ 195 w 300"/>
                  <a:gd name="T25" fmla="*/ 7 h 91"/>
                  <a:gd name="T26" fmla="*/ 181 w 300"/>
                  <a:gd name="T27" fmla="*/ 3 h 91"/>
                  <a:gd name="T28" fmla="*/ 164 w 300"/>
                  <a:gd name="T29" fmla="*/ 0 h 91"/>
                  <a:gd name="T30" fmla="*/ 153 w 300"/>
                  <a:gd name="T31" fmla="*/ 0 h 91"/>
                  <a:gd name="T32" fmla="*/ 139 w 300"/>
                  <a:gd name="T33" fmla="*/ 0 h 91"/>
                  <a:gd name="T34" fmla="*/ 131 w 300"/>
                  <a:gd name="T35" fmla="*/ 7 h 91"/>
                  <a:gd name="T36" fmla="*/ 122 w 300"/>
                  <a:gd name="T37" fmla="*/ 7 h 91"/>
                  <a:gd name="T38" fmla="*/ 108 w 300"/>
                  <a:gd name="T39" fmla="*/ 7 h 91"/>
                  <a:gd name="T40" fmla="*/ 97 w 300"/>
                  <a:gd name="T41" fmla="*/ 7 h 91"/>
                  <a:gd name="T42" fmla="*/ 83 w 300"/>
                  <a:gd name="T43" fmla="*/ 0 h 91"/>
                  <a:gd name="T44" fmla="*/ 67 w 300"/>
                  <a:gd name="T45" fmla="*/ 0 h 91"/>
                  <a:gd name="T46" fmla="*/ 53 w 300"/>
                  <a:gd name="T47" fmla="*/ 0 h 91"/>
                  <a:gd name="T48" fmla="*/ 41 w 300"/>
                  <a:gd name="T49" fmla="*/ 0 h 91"/>
                  <a:gd name="T50" fmla="*/ 33 w 300"/>
                  <a:gd name="T51" fmla="*/ 0 h 91"/>
                  <a:gd name="T52" fmla="*/ 25 w 300"/>
                  <a:gd name="T53" fmla="*/ 0 h 91"/>
                  <a:gd name="T54" fmla="*/ 13 w 300"/>
                  <a:gd name="T55" fmla="*/ 0 h 91"/>
                  <a:gd name="T56" fmla="*/ 0 w 300"/>
                  <a:gd name="T57" fmla="*/ 0 h 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0" h="91">
                    <a:moveTo>
                      <a:pt x="299" y="90"/>
                    </a:moveTo>
                    <a:lnTo>
                      <a:pt x="299" y="75"/>
                    </a:lnTo>
                    <a:lnTo>
                      <a:pt x="293" y="60"/>
                    </a:lnTo>
                    <a:lnTo>
                      <a:pt x="290" y="41"/>
                    </a:lnTo>
                    <a:lnTo>
                      <a:pt x="276" y="33"/>
                    </a:lnTo>
                    <a:lnTo>
                      <a:pt x="273" y="22"/>
                    </a:lnTo>
                    <a:lnTo>
                      <a:pt x="262" y="18"/>
                    </a:lnTo>
                    <a:lnTo>
                      <a:pt x="251" y="18"/>
                    </a:lnTo>
                    <a:lnTo>
                      <a:pt x="234" y="15"/>
                    </a:lnTo>
                    <a:lnTo>
                      <a:pt x="223" y="15"/>
                    </a:lnTo>
                    <a:lnTo>
                      <a:pt x="215" y="15"/>
                    </a:lnTo>
                    <a:lnTo>
                      <a:pt x="206" y="15"/>
                    </a:lnTo>
                    <a:lnTo>
                      <a:pt x="195" y="7"/>
                    </a:lnTo>
                    <a:lnTo>
                      <a:pt x="181" y="3"/>
                    </a:lnTo>
                    <a:lnTo>
                      <a:pt x="164" y="0"/>
                    </a:lnTo>
                    <a:lnTo>
                      <a:pt x="153" y="0"/>
                    </a:lnTo>
                    <a:lnTo>
                      <a:pt x="139" y="0"/>
                    </a:lnTo>
                    <a:lnTo>
                      <a:pt x="131" y="7"/>
                    </a:lnTo>
                    <a:lnTo>
                      <a:pt x="122" y="7"/>
                    </a:lnTo>
                    <a:lnTo>
                      <a:pt x="108" y="7"/>
                    </a:lnTo>
                    <a:lnTo>
                      <a:pt x="97" y="7"/>
                    </a:lnTo>
                    <a:lnTo>
                      <a:pt x="83" y="0"/>
                    </a:lnTo>
                    <a:lnTo>
                      <a:pt x="67" y="0"/>
                    </a:lnTo>
                    <a:lnTo>
                      <a:pt x="53" y="0"/>
                    </a:lnTo>
                    <a:lnTo>
                      <a:pt x="41" y="0"/>
                    </a:lnTo>
                    <a:lnTo>
                      <a:pt x="33" y="0"/>
                    </a:lnTo>
                    <a:lnTo>
                      <a:pt x="25" y="0"/>
                    </a:lnTo>
                    <a:lnTo>
                      <a:pt x="13" y="0"/>
                    </a:lnTo>
                    <a:lnTo>
                      <a:pt x="0"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36" name="Freeform 83"/>
              <p:cNvSpPr>
                <a:spLocks/>
              </p:cNvSpPr>
              <p:nvPr/>
            </p:nvSpPr>
            <p:spPr bwMode="auto">
              <a:xfrm>
                <a:off x="940" y="3294"/>
                <a:ext cx="345" cy="107"/>
              </a:xfrm>
              <a:custGeom>
                <a:avLst/>
                <a:gdLst>
                  <a:gd name="T0" fmla="*/ 0 w 345"/>
                  <a:gd name="T1" fmla="*/ 94 h 107"/>
                  <a:gd name="T2" fmla="*/ 11 w 345"/>
                  <a:gd name="T3" fmla="*/ 94 h 107"/>
                  <a:gd name="T4" fmla="*/ 27 w 345"/>
                  <a:gd name="T5" fmla="*/ 87 h 107"/>
                  <a:gd name="T6" fmla="*/ 44 w 345"/>
                  <a:gd name="T7" fmla="*/ 87 h 107"/>
                  <a:gd name="T8" fmla="*/ 66 w 345"/>
                  <a:gd name="T9" fmla="*/ 87 h 107"/>
                  <a:gd name="T10" fmla="*/ 83 w 345"/>
                  <a:gd name="T11" fmla="*/ 90 h 107"/>
                  <a:gd name="T12" fmla="*/ 94 w 345"/>
                  <a:gd name="T13" fmla="*/ 90 h 107"/>
                  <a:gd name="T14" fmla="*/ 108 w 345"/>
                  <a:gd name="T15" fmla="*/ 94 h 107"/>
                  <a:gd name="T16" fmla="*/ 119 w 345"/>
                  <a:gd name="T17" fmla="*/ 94 h 107"/>
                  <a:gd name="T18" fmla="*/ 141 w 345"/>
                  <a:gd name="T19" fmla="*/ 94 h 107"/>
                  <a:gd name="T20" fmla="*/ 166 w 345"/>
                  <a:gd name="T21" fmla="*/ 98 h 107"/>
                  <a:gd name="T22" fmla="*/ 191 w 345"/>
                  <a:gd name="T23" fmla="*/ 98 h 107"/>
                  <a:gd name="T24" fmla="*/ 205 w 345"/>
                  <a:gd name="T25" fmla="*/ 106 h 107"/>
                  <a:gd name="T26" fmla="*/ 216 w 345"/>
                  <a:gd name="T27" fmla="*/ 106 h 107"/>
                  <a:gd name="T28" fmla="*/ 235 w 345"/>
                  <a:gd name="T29" fmla="*/ 106 h 107"/>
                  <a:gd name="T30" fmla="*/ 258 w 345"/>
                  <a:gd name="T31" fmla="*/ 106 h 107"/>
                  <a:gd name="T32" fmla="*/ 271 w 345"/>
                  <a:gd name="T33" fmla="*/ 102 h 107"/>
                  <a:gd name="T34" fmla="*/ 280 w 345"/>
                  <a:gd name="T35" fmla="*/ 98 h 107"/>
                  <a:gd name="T36" fmla="*/ 294 w 345"/>
                  <a:gd name="T37" fmla="*/ 94 h 107"/>
                  <a:gd name="T38" fmla="*/ 305 w 345"/>
                  <a:gd name="T39" fmla="*/ 83 h 107"/>
                  <a:gd name="T40" fmla="*/ 313 w 345"/>
                  <a:gd name="T41" fmla="*/ 68 h 107"/>
                  <a:gd name="T42" fmla="*/ 321 w 345"/>
                  <a:gd name="T43" fmla="*/ 60 h 107"/>
                  <a:gd name="T44" fmla="*/ 330 w 345"/>
                  <a:gd name="T45" fmla="*/ 60 h 107"/>
                  <a:gd name="T46" fmla="*/ 341 w 345"/>
                  <a:gd name="T47" fmla="*/ 49 h 107"/>
                  <a:gd name="T48" fmla="*/ 344 w 345"/>
                  <a:gd name="T49" fmla="*/ 37 h 107"/>
                  <a:gd name="T50" fmla="*/ 341 w 345"/>
                  <a:gd name="T51" fmla="*/ 22 h 107"/>
                  <a:gd name="T52" fmla="*/ 341 w 345"/>
                  <a:gd name="T53" fmla="*/ 11 h 107"/>
                  <a:gd name="T54" fmla="*/ 341 w 345"/>
                  <a:gd name="T55" fmla="*/ 0 h 1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45" h="107">
                    <a:moveTo>
                      <a:pt x="0" y="94"/>
                    </a:moveTo>
                    <a:lnTo>
                      <a:pt x="11" y="94"/>
                    </a:lnTo>
                    <a:lnTo>
                      <a:pt x="27" y="87"/>
                    </a:lnTo>
                    <a:lnTo>
                      <a:pt x="44" y="87"/>
                    </a:lnTo>
                    <a:lnTo>
                      <a:pt x="66" y="87"/>
                    </a:lnTo>
                    <a:lnTo>
                      <a:pt x="83" y="90"/>
                    </a:lnTo>
                    <a:lnTo>
                      <a:pt x="94" y="90"/>
                    </a:lnTo>
                    <a:lnTo>
                      <a:pt x="108" y="94"/>
                    </a:lnTo>
                    <a:lnTo>
                      <a:pt x="119" y="94"/>
                    </a:lnTo>
                    <a:lnTo>
                      <a:pt x="141" y="94"/>
                    </a:lnTo>
                    <a:lnTo>
                      <a:pt x="166" y="98"/>
                    </a:lnTo>
                    <a:lnTo>
                      <a:pt x="191" y="98"/>
                    </a:lnTo>
                    <a:lnTo>
                      <a:pt x="205" y="106"/>
                    </a:lnTo>
                    <a:lnTo>
                      <a:pt x="216" y="106"/>
                    </a:lnTo>
                    <a:lnTo>
                      <a:pt x="235" y="106"/>
                    </a:lnTo>
                    <a:lnTo>
                      <a:pt x="258" y="106"/>
                    </a:lnTo>
                    <a:lnTo>
                      <a:pt x="271" y="102"/>
                    </a:lnTo>
                    <a:lnTo>
                      <a:pt x="280" y="98"/>
                    </a:lnTo>
                    <a:lnTo>
                      <a:pt x="294" y="94"/>
                    </a:lnTo>
                    <a:lnTo>
                      <a:pt x="305" y="83"/>
                    </a:lnTo>
                    <a:lnTo>
                      <a:pt x="313" y="68"/>
                    </a:lnTo>
                    <a:lnTo>
                      <a:pt x="321" y="60"/>
                    </a:lnTo>
                    <a:lnTo>
                      <a:pt x="330" y="60"/>
                    </a:lnTo>
                    <a:lnTo>
                      <a:pt x="341" y="49"/>
                    </a:lnTo>
                    <a:lnTo>
                      <a:pt x="344" y="37"/>
                    </a:lnTo>
                    <a:lnTo>
                      <a:pt x="341" y="22"/>
                    </a:lnTo>
                    <a:lnTo>
                      <a:pt x="341" y="11"/>
                    </a:lnTo>
                    <a:lnTo>
                      <a:pt x="341"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37" name="Freeform 84"/>
              <p:cNvSpPr>
                <a:spLocks/>
              </p:cNvSpPr>
              <p:nvPr/>
            </p:nvSpPr>
            <p:spPr bwMode="auto">
              <a:xfrm>
                <a:off x="1238" y="3362"/>
                <a:ext cx="397" cy="116"/>
              </a:xfrm>
              <a:custGeom>
                <a:avLst/>
                <a:gdLst>
                  <a:gd name="T0" fmla="*/ 0 w 397"/>
                  <a:gd name="T1" fmla="*/ 25 h 116"/>
                  <a:gd name="T2" fmla="*/ 22 w 397"/>
                  <a:gd name="T3" fmla="*/ 25 h 116"/>
                  <a:gd name="T4" fmla="*/ 72 w 397"/>
                  <a:gd name="T5" fmla="*/ 18 h 116"/>
                  <a:gd name="T6" fmla="*/ 102 w 397"/>
                  <a:gd name="T7" fmla="*/ 14 h 116"/>
                  <a:gd name="T8" fmla="*/ 130 w 397"/>
                  <a:gd name="T9" fmla="*/ 11 h 116"/>
                  <a:gd name="T10" fmla="*/ 152 w 397"/>
                  <a:gd name="T11" fmla="*/ 11 h 116"/>
                  <a:gd name="T12" fmla="*/ 166 w 397"/>
                  <a:gd name="T13" fmla="*/ 11 h 116"/>
                  <a:gd name="T14" fmla="*/ 180 w 397"/>
                  <a:gd name="T15" fmla="*/ 11 h 116"/>
                  <a:gd name="T16" fmla="*/ 193 w 397"/>
                  <a:gd name="T17" fmla="*/ 11 h 116"/>
                  <a:gd name="T18" fmla="*/ 216 w 397"/>
                  <a:gd name="T19" fmla="*/ 11 h 116"/>
                  <a:gd name="T20" fmla="*/ 240 w 397"/>
                  <a:gd name="T21" fmla="*/ 11 h 116"/>
                  <a:gd name="T22" fmla="*/ 254 w 397"/>
                  <a:gd name="T23" fmla="*/ 18 h 116"/>
                  <a:gd name="T24" fmla="*/ 263 w 397"/>
                  <a:gd name="T25" fmla="*/ 18 h 116"/>
                  <a:gd name="T26" fmla="*/ 271 w 397"/>
                  <a:gd name="T27" fmla="*/ 18 h 116"/>
                  <a:gd name="T28" fmla="*/ 279 w 397"/>
                  <a:gd name="T29" fmla="*/ 14 h 116"/>
                  <a:gd name="T30" fmla="*/ 293 w 397"/>
                  <a:gd name="T31" fmla="*/ 11 h 116"/>
                  <a:gd name="T32" fmla="*/ 310 w 397"/>
                  <a:gd name="T33" fmla="*/ 7 h 116"/>
                  <a:gd name="T34" fmla="*/ 324 w 397"/>
                  <a:gd name="T35" fmla="*/ 0 h 116"/>
                  <a:gd name="T36" fmla="*/ 332 w 397"/>
                  <a:gd name="T37" fmla="*/ 0 h 116"/>
                  <a:gd name="T38" fmla="*/ 360 w 397"/>
                  <a:gd name="T39" fmla="*/ 11 h 116"/>
                  <a:gd name="T40" fmla="*/ 379 w 397"/>
                  <a:gd name="T41" fmla="*/ 22 h 116"/>
                  <a:gd name="T42" fmla="*/ 387 w 397"/>
                  <a:gd name="T43" fmla="*/ 22 h 116"/>
                  <a:gd name="T44" fmla="*/ 396 w 397"/>
                  <a:gd name="T45" fmla="*/ 22 h 116"/>
                  <a:gd name="T46" fmla="*/ 396 w 397"/>
                  <a:gd name="T47" fmla="*/ 37 h 116"/>
                  <a:gd name="T48" fmla="*/ 393 w 397"/>
                  <a:gd name="T49" fmla="*/ 55 h 116"/>
                  <a:gd name="T50" fmla="*/ 384 w 397"/>
                  <a:gd name="T51" fmla="*/ 74 h 116"/>
                  <a:gd name="T52" fmla="*/ 373 w 397"/>
                  <a:gd name="T53" fmla="*/ 92 h 116"/>
                  <a:gd name="T54" fmla="*/ 376 w 397"/>
                  <a:gd name="T55" fmla="*/ 103 h 116"/>
                  <a:gd name="T56" fmla="*/ 376 w 397"/>
                  <a:gd name="T57" fmla="*/ 115 h 11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7" h="116">
                    <a:moveTo>
                      <a:pt x="0" y="25"/>
                    </a:moveTo>
                    <a:lnTo>
                      <a:pt x="22" y="25"/>
                    </a:lnTo>
                    <a:lnTo>
                      <a:pt x="72" y="18"/>
                    </a:lnTo>
                    <a:lnTo>
                      <a:pt x="102" y="14"/>
                    </a:lnTo>
                    <a:lnTo>
                      <a:pt x="130" y="11"/>
                    </a:lnTo>
                    <a:lnTo>
                      <a:pt x="152" y="11"/>
                    </a:lnTo>
                    <a:lnTo>
                      <a:pt x="166" y="11"/>
                    </a:lnTo>
                    <a:lnTo>
                      <a:pt x="180" y="11"/>
                    </a:lnTo>
                    <a:lnTo>
                      <a:pt x="193" y="11"/>
                    </a:lnTo>
                    <a:lnTo>
                      <a:pt x="216" y="11"/>
                    </a:lnTo>
                    <a:lnTo>
                      <a:pt x="240" y="11"/>
                    </a:lnTo>
                    <a:lnTo>
                      <a:pt x="254" y="18"/>
                    </a:lnTo>
                    <a:lnTo>
                      <a:pt x="263" y="18"/>
                    </a:lnTo>
                    <a:lnTo>
                      <a:pt x="271" y="18"/>
                    </a:lnTo>
                    <a:lnTo>
                      <a:pt x="279" y="14"/>
                    </a:lnTo>
                    <a:lnTo>
                      <a:pt x="293" y="11"/>
                    </a:lnTo>
                    <a:lnTo>
                      <a:pt x="310" y="7"/>
                    </a:lnTo>
                    <a:lnTo>
                      <a:pt x="324" y="0"/>
                    </a:lnTo>
                    <a:lnTo>
                      <a:pt x="332" y="0"/>
                    </a:lnTo>
                    <a:lnTo>
                      <a:pt x="360" y="11"/>
                    </a:lnTo>
                    <a:lnTo>
                      <a:pt x="379" y="22"/>
                    </a:lnTo>
                    <a:lnTo>
                      <a:pt x="387" y="22"/>
                    </a:lnTo>
                    <a:lnTo>
                      <a:pt x="396" y="22"/>
                    </a:lnTo>
                    <a:lnTo>
                      <a:pt x="396" y="37"/>
                    </a:lnTo>
                    <a:lnTo>
                      <a:pt x="393" y="55"/>
                    </a:lnTo>
                    <a:lnTo>
                      <a:pt x="384" y="74"/>
                    </a:lnTo>
                    <a:lnTo>
                      <a:pt x="373" y="92"/>
                    </a:lnTo>
                    <a:lnTo>
                      <a:pt x="376" y="103"/>
                    </a:lnTo>
                    <a:lnTo>
                      <a:pt x="376" y="115"/>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38" name="Freeform 85"/>
              <p:cNvSpPr>
                <a:spLocks/>
              </p:cNvSpPr>
              <p:nvPr/>
            </p:nvSpPr>
            <p:spPr bwMode="auto">
              <a:xfrm>
                <a:off x="1184" y="3466"/>
                <a:ext cx="427" cy="257"/>
              </a:xfrm>
              <a:custGeom>
                <a:avLst/>
                <a:gdLst>
                  <a:gd name="T0" fmla="*/ 0 w 427"/>
                  <a:gd name="T1" fmla="*/ 256 h 257"/>
                  <a:gd name="T2" fmla="*/ 13 w 427"/>
                  <a:gd name="T3" fmla="*/ 244 h 257"/>
                  <a:gd name="T4" fmla="*/ 21 w 427"/>
                  <a:gd name="T5" fmla="*/ 229 h 257"/>
                  <a:gd name="T6" fmla="*/ 35 w 427"/>
                  <a:gd name="T7" fmla="*/ 207 h 257"/>
                  <a:gd name="T8" fmla="*/ 41 w 427"/>
                  <a:gd name="T9" fmla="*/ 192 h 257"/>
                  <a:gd name="T10" fmla="*/ 43 w 427"/>
                  <a:gd name="T11" fmla="*/ 176 h 257"/>
                  <a:gd name="T12" fmla="*/ 60 w 427"/>
                  <a:gd name="T13" fmla="*/ 158 h 257"/>
                  <a:gd name="T14" fmla="*/ 68 w 427"/>
                  <a:gd name="T15" fmla="*/ 154 h 257"/>
                  <a:gd name="T16" fmla="*/ 76 w 427"/>
                  <a:gd name="T17" fmla="*/ 150 h 257"/>
                  <a:gd name="T18" fmla="*/ 87 w 427"/>
                  <a:gd name="T19" fmla="*/ 150 h 257"/>
                  <a:gd name="T20" fmla="*/ 98 w 427"/>
                  <a:gd name="T21" fmla="*/ 150 h 257"/>
                  <a:gd name="T22" fmla="*/ 109 w 427"/>
                  <a:gd name="T23" fmla="*/ 150 h 257"/>
                  <a:gd name="T24" fmla="*/ 123 w 427"/>
                  <a:gd name="T25" fmla="*/ 150 h 257"/>
                  <a:gd name="T26" fmla="*/ 131 w 427"/>
                  <a:gd name="T27" fmla="*/ 150 h 257"/>
                  <a:gd name="T28" fmla="*/ 145 w 427"/>
                  <a:gd name="T29" fmla="*/ 150 h 257"/>
                  <a:gd name="T30" fmla="*/ 159 w 427"/>
                  <a:gd name="T31" fmla="*/ 150 h 257"/>
                  <a:gd name="T32" fmla="*/ 170 w 427"/>
                  <a:gd name="T33" fmla="*/ 158 h 257"/>
                  <a:gd name="T34" fmla="*/ 178 w 427"/>
                  <a:gd name="T35" fmla="*/ 158 h 257"/>
                  <a:gd name="T36" fmla="*/ 192 w 427"/>
                  <a:gd name="T37" fmla="*/ 161 h 257"/>
                  <a:gd name="T38" fmla="*/ 200 w 427"/>
                  <a:gd name="T39" fmla="*/ 161 h 257"/>
                  <a:gd name="T40" fmla="*/ 219 w 427"/>
                  <a:gd name="T41" fmla="*/ 161 h 257"/>
                  <a:gd name="T42" fmla="*/ 233 w 427"/>
                  <a:gd name="T43" fmla="*/ 165 h 257"/>
                  <a:gd name="T44" fmla="*/ 252 w 427"/>
                  <a:gd name="T45" fmla="*/ 165 h 257"/>
                  <a:gd name="T46" fmla="*/ 266 w 427"/>
                  <a:gd name="T47" fmla="*/ 165 h 257"/>
                  <a:gd name="T48" fmla="*/ 280 w 427"/>
                  <a:gd name="T49" fmla="*/ 165 h 257"/>
                  <a:gd name="T50" fmla="*/ 288 w 427"/>
                  <a:gd name="T51" fmla="*/ 165 h 257"/>
                  <a:gd name="T52" fmla="*/ 296 w 427"/>
                  <a:gd name="T53" fmla="*/ 165 h 257"/>
                  <a:gd name="T54" fmla="*/ 310 w 427"/>
                  <a:gd name="T55" fmla="*/ 165 h 257"/>
                  <a:gd name="T56" fmla="*/ 321 w 427"/>
                  <a:gd name="T57" fmla="*/ 165 h 257"/>
                  <a:gd name="T58" fmla="*/ 329 w 427"/>
                  <a:gd name="T59" fmla="*/ 165 h 257"/>
                  <a:gd name="T60" fmla="*/ 343 w 427"/>
                  <a:gd name="T61" fmla="*/ 165 h 257"/>
                  <a:gd name="T62" fmla="*/ 357 w 427"/>
                  <a:gd name="T63" fmla="*/ 150 h 257"/>
                  <a:gd name="T64" fmla="*/ 357 w 427"/>
                  <a:gd name="T65" fmla="*/ 139 h 257"/>
                  <a:gd name="T66" fmla="*/ 371 w 427"/>
                  <a:gd name="T67" fmla="*/ 116 h 257"/>
                  <a:gd name="T68" fmla="*/ 379 w 427"/>
                  <a:gd name="T69" fmla="*/ 109 h 257"/>
                  <a:gd name="T70" fmla="*/ 393 w 427"/>
                  <a:gd name="T71" fmla="*/ 94 h 257"/>
                  <a:gd name="T72" fmla="*/ 398 w 427"/>
                  <a:gd name="T73" fmla="*/ 82 h 257"/>
                  <a:gd name="T74" fmla="*/ 406 w 427"/>
                  <a:gd name="T75" fmla="*/ 75 h 257"/>
                  <a:gd name="T76" fmla="*/ 412 w 427"/>
                  <a:gd name="T77" fmla="*/ 64 h 257"/>
                  <a:gd name="T78" fmla="*/ 415 w 427"/>
                  <a:gd name="T79" fmla="*/ 52 h 257"/>
                  <a:gd name="T80" fmla="*/ 417 w 427"/>
                  <a:gd name="T81" fmla="*/ 41 h 257"/>
                  <a:gd name="T82" fmla="*/ 420 w 427"/>
                  <a:gd name="T83" fmla="*/ 26 h 257"/>
                  <a:gd name="T84" fmla="*/ 426 w 427"/>
                  <a:gd name="T85" fmla="*/ 15 h 257"/>
                  <a:gd name="T86" fmla="*/ 426 w 427"/>
                  <a:gd name="T87" fmla="*/ 3 h 257"/>
                  <a:gd name="T88" fmla="*/ 426 w 427"/>
                  <a:gd name="T89" fmla="*/ 0 h 2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27" h="257">
                    <a:moveTo>
                      <a:pt x="0" y="256"/>
                    </a:moveTo>
                    <a:lnTo>
                      <a:pt x="13" y="244"/>
                    </a:lnTo>
                    <a:lnTo>
                      <a:pt x="21" y="229"/>
                    </a:lnTo>
                    <a:lnTo>
                      <a:pt x="35" y="207"/>
                    </a:lnTo>
                    <a:lnTo>
                      <a:pt x="41" y="192"/>
                    </a:lnTo>
                    <a:lnTo>
                      <a:pt x="43" y="176"/>
                    </a:lnTo>
                    <a:lnTo>
                      <a:pt x="60" y="158"/>
                    </a:lnTo>
                    <a:lnTo>
                      <a:pt x="68" y="154"/>
                    </a:lnTo>
                    <a:lnTo>
                      <a:pt x="76" y="150"/>
                    </a:lnTo>
                    <a:lnTo>
                      <a:pt x="87" y="150"/>
                    </a:lnTo>
                    <a:lnTo>
                      <a:pt x="98" y="150"/>
                    </a:lnTo>
                    <a:lnTo>
                      <a:pt x="109" y="150"/>
                    </a:lnTo>
                    <a:lnTo>
                      <a:pt x="123" y="150"/>
                    </a:lnTo>
                    <a:lnTo>
                      <a:pt x="131" y="150"/>
                    </a:lnTo>
                    <a:lnTo>
                      <a:pt x="145" y="150"/>
                    </a:lnTo>
                    <a:lnTo>
                      <a:pt x="159" y="150"/>
                    </a:lnTo>
                    <a:lnTo>
                      <a:pt x="170" y="158"/>
                    </a:lnTo>
                    <a:lnTo>
                      <a:pt x="178" y="158"/>
                    </a:lnTo>
                    <a:lnTo>
                      <a:pt x="192" y="161"/>
                    </a:lnTo>
                    <a:lnTo>
                      <a:pt x="200" y="161"/>
                    </a:lnTo>
                    <a:lnTo>
                      <a:pt x="219" y="161"/>
                    </a:lnTo>
                    <a:lnTo>
                      <a:pt x="233" y="165"/>
                    </a:lnTo>
                    <a:lnTo>
                      <a:pt x="252" y="165"/>
                    </a:lnTo>
                    <a:lnTo>
                      <a:pt x="266" y="165"/>
                    </a:lnTo>
                    <a:lnTo>
                      <a:pt x="280" y="165"/>
                    </a:lnTo>
                    <a:lnTo>
                      <a:pt x="288" y="165"/>
                    </a:lnTo>
                    <a:lnTo>
                      <a:pt x="296" y="165"/>
                    </a:lnTo>
                    <a:lnTo>
                      <a:pt x="310" y="165"/>
                    </a:lnTo>
                    <a:lnTo>
                      <a:pt x="321" y="165"/>
                    </a:lnTo>
                    <a:lnTo>
                      <a:pt x="329" y="165"/>
                    </a:lnTo>
                    <a:lnTo>
                      <a:pt x="343" y="165"/>
                    </a:lnTo>
                    <a:lnTo>
                      <a:pt x="357" y="150"/>
                    </a:lnTo>
                    <a:lnTo>
                      <a:pt x="357" y="139"/>
                    </a:lnTo>
                    <a:lnTo>
                      <a:pt x="371" y="116"/>
                    </a:lnTo>
                    <a:lnTo>
                      <a:pt x="379" y="109"/>
                    </a:lnTo>
                    <a:lnTo>
                      <a:pt x="393" y="94"/>
                    </a:lnTo>
                    <a:lnTo>
                      <a:pt x="398" y="82"/>
                    </a:lnTo>
                    <a:lnTo>
                      <a:pt x="406" y="75"/>
                    </a:lnTo>
                    <a:lnTo>
                      <a:pt x="412" y="64"/>
                    </a:lnTo>
                    <a:lnTo>
                      <a:pt x="415" y="52"/>
                    </a:lnTo>
                    <a:lnTo>
                      <a:pt x="417" y="41"/>
                    </a:lnTo>
                    <a:lnTo>
                      <a:pt x="420" y="26"/>
                    </a:lnTo>
                    <a:lnTo>
                      <a:pt x="426" y="15"/>
                    </a:lnTo>
                    <a:lnTo>
                      <a:pt x="426" y="3"/>
                    </a:lnTo>
                    <a:lnTo>
                      <a:pt x="426"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39" name="Freeform 86"/>
              <p:cNvSpPr>
                <a:spLocks/>
              </p:cNvSpPr>
              <p:nvPr/>
            </p:nvSpPr>
            <p:spPr bwMode="auto">
              <a:xfrm>
                <a:off x="1534" y="3631"/>
                <a:ext cx="289" cy="257"/>
              </a:xfrm>
              <a:custGeom>
                <a:avLst/>
                <a:gdLst>
                  <a:gd name="T0" fmla="*/ 0 w 289"/>
                  <a:gd name="T1" fmla="*/ 0 h 257"/>
                  <a:gd name="T2" fmla="*/ 27 w 289"/>
                  <a:gd name="T3" fmla="*/ 0 h 257"/>
                  <a:gd name="T4" fmla="*/ 53 w 289"/>
                  <a:gd name="T5" fmla="*/ 0 h 257"/>
                  <a:gd name="T6" fmla="*/ 75 w 289"/>
                  <a:gd name="T7" fmla="*/ 0 h 257"/>
                  <a:gd name="T8" fmla="*/ 89 w 289"/>
                  <a:gd name="T9" fmla="*/ 11 h 257"/>
                  <a:gd name="T10" fmla="*/ 103 w 289"/>
                  <a:gd name="T11" fmla="*/ 18 h 257"/>
                  <a:gd name="T12" fmla="*/ 117 w 289"/>
                  <a:gd name="T13" fmla="*/ 33 h 257"/>
                  <a:gd name="T14" fmla="*/ 131 w 289"/>
                  <a:gd name="T15" fmla="*/ 48 h 257"/>
                  <a:gd name="T16" fmla="*/ 145 w 289"/>
                  <a:gd name="T17" fmla="*/ 56 h 257"/>
                  <a:gd name="T18" fmla="*/ 153 w 289"/>
                  <a:gd name="T19" fmla="*/ 60 h 257"/>
                  <a:gd name="T20" fmla="*/ 164 w 289"/>
                  <a:gd name="T21" fmla="*/ 67 h 257"/>
                  <a:gd name="T22" fmla="*/ 178 w 289"/>
                  <a:gd name="T23" fmla="*/ 67 h 257"/>
                  <a:gd name="T24" fmla="*/ 195 w 289"/>
                  <a:gd name="T25" fmla="*/ 67 h 257"/>
                  <a:gd name="T26" fmla="*/ 218 w 289"/>
                  <a:gd name="T27" fmla="*/ 71 h 257"/>
                  <a:gd name="T28" fmla="*/ 229 w 289"/>
                  <a:gd name="T29" fmla="*/ 71 h 257"/>
                  <a:gd name="T30" fmla="*/ 237 w 289"/>
                  <a:gd name="T31" fmla="*/ 75 h 257"/>
                  <a:gd name="T32" fmla="*/ 248 w 289"/>
                  <a:gd name="T33" fmla="*/ 75 h 257"/>
                  <a:gd name="T34" fmla="*/ 257 w 289"/>
                  <a:gd name="T35" fmla="*/ 86 h 257"/>
                  <a:gd name="T36" fmla="*/ 265 w 289"/>
                  <a:gd name="T37" fmla="*/ 90 h 257"/>
                  <a:gd name="T38" fmla="*/ 276 w 289"/>
                  <a:gd name="T39" fmla="*/ 109 h 257"/>
                  <a:gd name="T40" fmla="*/ 285 w 289"/>
                  <a:gd name="T41" fmla="*/ 124 h 257"/>
                  <a:gd name="T42" fmla="*/ 285 w 289"/>
                  <a:gd name="T43" fmla="*/ 146 h 257"/>
                  <a:gd name="T44" fmla="*/ 288 w 289"/>
                  <a:gd name="T45" fmla="*/ 161 h 257"/>
                  <a:gd name="T46" fmla="*/ 288 w 289"/>
                  <a:gd name="T47" fmla="*/ 173 h 257"/>
                  <a:gd name="T48" fmla="*/ 285 w 289"/>
                  <a:gd name="T49" fmla="*/ 188 h 257"/>
                  <a:gd name="T50" fmla="*/ 285 w 289"/>
                  <a:gd name="T51" fmla="*/ 199 h 257"/>
                  <a:gd name="T52" fmla="*/ 285 w 289"/>
                  <a:gd name="T53" fmla="*/ 218 h 257"/>
                  <a:gd name="T54" fmla="*/ 285 w 289"/>
                  <a:gd name="T55" fmla="*/ 240 h 257"/>
                  <a:gd name="T56" fmla="*/ 285 w 289"/>
                  <a:gd name="T57" fmla="*/ 256 h 257"/>
                  <a:gd name="T58" fmla="*/ 285 w 289"/>
                  <a:gd name="T59" fmla="*/ 252 h 25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89" h="257">
                    <a:moveTo>
                      <a:pt x="0" y="0"/>
                    </a:moveTo>
                    <a:lnTo>
                      <a:pt x="27" y="0"/>
                    </a:lnTo>
                    <a:lnTo>
                      <a:pt x="53" y="0"/>
                    </a:lnTo>
                    <a:lnTo>
                      <a:pt x="75" y="0"/>
                    </a:lnTo>
                    <a:lnTo>
                      <a:pt x="89" y="11"/>
                    </a:lnTo>
                    <a:lnTo>
                      <a:pt x="103" y="18"/>
                    </a:lnTo>
                    <a:lnTo>
                      <a:pt x="117" y="33"/>
                    </a:lnTo>
                    <a:lnTo>
                      <a:pt x="131" y="48"/>
                    </a:lnTo>
                    <a:lnTo>
                      <a:pt x="145" y="56"/>
                    </a:lnTo>
                    <a:lnTo>
                      <a:pt x="153" y="60"/>
                    </a:lnTo>
                    <a:lnTo>
                      <a:pt x="164" y="67"/>
                    </a:lnTo>
                    <a:lnTo>
                      <a:pt x="178" y="67"/>
                    </a:lnTo>
                    <a:lnTo>
                      <a:pt x="195" y="67"/>
                    </a:lnTo>
                    <a:lnTo>
                      <a:pt x="218" y="71"/>
                    </a:lnTo>
                    <a:lnTo>
                      <a:pt x="229" y="71"/>
                    </a:lnTo>
                    <a:lnTo>
                      <a:pt x="237" y="75"/>
                    </a:lnTo>
                    <a:lnTo>
                      <a:pt x="248" y="75"/>
                    </a:lnTo>
                    <a:lnTo>
                      <a:pt x="257" y="86"/>
                    </a:lnTo>
                    <a:lnTo>
                      <a:pt x="265" y="90"/>
                    </a:lnTo>
                    <a:lnTo>
                      <a:pt x="276" y="109"/>
                    </a:lnTo>
                    <a:lnTo>
                      <a:pt x="285" y="124"/>
                    </a:lnTo>
                    <a:lnTo>
                      <a:pt x="285" y="146"/>
                    </a:lnTo>
                    <a:lnTo>
                      <a:pt x="288" y="161"/>
                    </a:lnTo>
                    <a:lnTo>
                      <a:pt x="288" y="173"/>
                    </a:lnTo>
                    <a:lnTo>
                      <a:pt x="285" y="188"/>
                    </a:lnTo>
                    <a:lnTo>
                      <a:pt x="285" y="199"/>
                    </a:lnTo>
                    <a:lnTo>
                      <a:pt x="285" y="218"/>
                    </a:lnTo>
                    <a:lnTo>
                      <a:pt x="285" y="240"/>
                    </a:lnTo>
                    <a:lnTo>
                      <a:pt x="285" y="256"/>
                    </a:lnTo>
                    <a:lnTo>
                      <a:pt x="285" y="252"/>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40" name="Freeform 87"/>
              <p:cNvSpPr>
                <a:spLocks/>
              </p:cNvSpPr>
              <p:nvPr/>
            </p:nvSpPr>
            <p:spPr bwMode="auto">
              <a:xfrm>
                <a:off x="1797" y="3482"/>
                <a:ext cx="300" cy="233"/>
              </a:xfrm>
              <a:custGeom>
                <a:avLst/>
                <a:gdLst>
                  <a:gd name="T0" fmla="*/ 0 w 300"/>
                  <a:gd name="T1" fmla="*/ 232 h 233"/>
                  <a:gd name="T2" fmla="*/ 16 w 300"/>
                  <a:gd name="T3" fmla="*/ 228 h 233"/>
                  <a:gd name="T4" fmla="*/ 44 w 300"/>
                  <a:gd name="T5" fmla="*/ 213 h 233"/>
                  <a:gd name="T6" fmla="*/ 63 w 300"/>
                  <a:gd name="T7" fmla="*/ 213 h 233"/>
                  <a:gd name="T8" fmla="*/ 85 w 300"/>
                  <a:gd name="T9" fmla="*/ 213 h 233"/>
                  <a:gd name="T10" fmla="*/ 105 w 300"/>
                  <a:gd name="T11" fmla="*/ 213 h 233"/>
                  <a:gd name="T12" fmla="*/ 113 w 300"/>
                  <a:gd name="T13" fmla="*/ 213 h 233"/>
                  <a:gd name="T14" fmla="*/ 127 w 300"/>
                  <a:gd name="T15" fmla="*/ 217 h 233"/>
                  <a:gd name="T16" fmla="*/ 146 w 300"/>
                  <a:gd name="T17" fmla="*/ 217 h 233"/>
                  <a:gd name="T18" fmla="*/ 160 w 300"/>
                  <a:gd name="T19" fmla="*/ 220 h 233"/>
                  <a:gd name="T20" fmla="*/ 168 w 300"/>
                  <a:gd name="T21" fmla="*/ 220 h 233"/>
                  <a:gd name="T22" fmla="*/ 182 w 300"/>
                  <a:gd name="T23" fmla="*/ 224 h 233"/>
                  <a:gd name="T24" fmla="*/ 207 w 300"/>
                  <a:gd name="T25" fmla="*/ 224 h 233"/>
                  <a:gd name="T26" fmla="*/ 218 w 300"/>
                  <a:gd name="T27" fmla="*/ 228 h 233"/>
                  <a:gd name="T28" fmla="*/ 235 w 300"/>
                  <a:gd name="T29" fmla="*/ 228 h 233"/>
                  <a:gd name="T30" fmla="*/ 246 w 300"/>
                  <a:gd name="T31" fmla="*/ 217 h 233"/>
                  <a:gd name="T32" fmla="*/ 251 w 300"/>
                  <a:gd name="T33" fmla="*/ 198 h 233"/>
                  <a:gd name="T34" fmla="*/ 260 w 300"/>
                  <a:gd name="T35" fmla="*/ 190 h 233"/>
                  <a:gd name="T36" fmla="*/ 265 w 300"/>
                  <a:gd name="T37" fmla="*/ 179 h 233"/>
                  <a:gd name="T38" fmla="*/ 279 w 300"/>
                  <a:gd name="T39" fmla="*/ 153 h 233"/>
                  <a:gd name="T40" fmla="*/ 285 w 300"/>
                  <a:gd name="T41" fmla="*/ 142 h 233"/>
                  <a:gd name="T42" fmla="*/ 285 w 300"/>
                  <a:gd name="T43" fmla="*/ 116 h 233"/>
                  <a:gd name="T44" fmla="*/ 282 w 300"/>
                  <a:gd name="T45" fmla="*/ 97 h 233"/>
                  <a:gd name="T46" fmla="*/ 282 w 300"/>
                  <a:gd name="T47" fmla="*/ 78 h 233"/>
                  <a:gd name="T48" fmla="*/ 285 w 300"/>
                  <a:gd name="T49" fmla="*/ 67 h 233"/>
                  <a:gd name="T50" fmla="*/ 293 w 300"/>
                  <a:gd name="T51" fmla="*/ 56 h 233"/>
                  <a:gd name="T52" fmla="*/ 299 w 300"/>
                  <a:gd name="T53" fmla="*/ 44 h 233"/>
                  <a:gd name="T54" fmla="*/ 299 w 300"/>
                  <a:gd name="T55" fmla="*/ 29 h 233"/>
                  <a:gd name="T56" fmla="*/ 299 w 300"/>
                  <a:gd name="T57" fmla="*/ 11 h 233"/>
                  <a:gd name="T58" fmla="*/ 299 w 300"/>
                  <a:gd name="T59" fmla="*/ 0 h 23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00" h="233">
                    <a:moveTo>
                      <a:pt x="0" y="232"/>
                    </a:moveTo>
                    <a:lnTo>
                      <a:pt x="16" y="228"/>
                    </a:lnTo>
                    <a:lnTo>
                      <a:pt x="44" y="213"/>
                    </a:lnTo>
                    <a:lnTo>
                      <a:pt x="63" y="213"/>
                    </a:lnTo>
                    <a:lnTo>
                      <a:pt x="85" y="213"/>
                    </a:lnTo>
                    <a:lnTo>
                      <a:pt x="105" y="213"/>
                    </a:lnTo>
                    <a:lnTo>
                      <a:pt x="113" y="213"/>
                    </a:lnTo>
                    <a:lnTo>
                      <a:pt x="127" y="217"/>
                    </a:lnTo>
                    <a:lnTo>
                      <a:pt x="146" y="217"/>
                    </a:lnTo>
                    <a:lnTo>
                      <a:pt x="160" y="220"/>
                    </a:lnTo>
                    <a:lnTo>
                      <a:pt x="168" y="220"/>
                    </a:lnTo>
                    <a:lnTo>
                      <a:pt x="182" y="224"/>
                    </a:lnTo>
                    <a:lnTo>
                      <a:pt x="207" y="224"/>
                    </a:lnTo>
                    <a:lnTo>
                      <a:pt x="218" y="228"/>
                    </a:lnTo>
                    <a:lnTo>
                      <a:pt x="235" y="228"/>
                    </a:lnTo>
                    <a:lnTo>
                      <a:pt x="246" y="217"/>
                    </a:lnTo>
                    <a:lnTo>
                      <a:pt x="251" y="198"/>
                    </a:lnTo>
                    <a:lnTo>
                      <a:pt x="260" y="190"/>
                    </a:lnTo>
                    <a:lnTo>
                      <a:pt x="265" y="179"/>
                    </a:lnTo>
                    <a:lnTo>
                      <a:pt x="279" y="153"/>
                    </a:lnTo>
                    <a:lnTo>
                      <a:pt x="285" y="142"/>
                    </a:lnTo>
                    <a:lnTo>
                      <a:pt x="285" y="116"/>
                    </a:lnTo>
                    <a:lnTo>
                      <a:pt x="282" y="97"/>
                    </a:lnTo>
                    <a:lnTo>
                      <a:pt x="282" y="78"/>
                    </a:lnTo>
                    <a:lnTo>
                      <a:pt x="285" y="67"/>
                    </a:lnTo>
                    <a:lnTo>
                      <a:pt x="293" y="56"/>
                    </a:lnTo>
                    <a:lnTo>
                      <a:pt x="299" y="44"/>
                    </a:lnTo>
                    <a:lnTo>
                      <a:pt x="299" y="29"/>
                    </a:lnTo>
                    <a:lnTo>
                      <a:pt x="299" y="11"/>
                    </a:lnTo>
                    <a:lnTo>
                      <a:pt x="299"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41" name="Freeform 88"/>
              <p:cNvSpPr>
                <a:spLocks/>
              </p:cNvSpPr>
              <p:nvPr/>
            </p:nvSpPr>
            <p:spPr bwMode="auto">
              <a:xfrm>
                <a:off x="1575" y="3298"/>
                <a:ext cx="310" cy="72"/>
              </a:xfrm>
              <a:custGeom>
                <a:avLst/>
                <a:gdLst>
                  <a:gd name="T0" fmla="*/ 0 w 310"/>
                  <a:gd name="T1" fmla="*/ 59 h 72"/>
                  <a:gd name="T2" fmla="*/ 13 w 310"/>
                  <a:gd name="T3" fmla="*/ 59 h 72"/>
                  <a:gd name="T4" fmla="*/ 30 w 310"/>
                  <a:gd name="T5" fmla="*/ 56 h 72"/>
                  <a:gd name="T6" fmla="*/ 44 w 310"/>
                  <a:gd name="T7" fmla="*/ 56 h 72"/>
                  <a:gd name="T8" fmla="*/ 52 w 310"/>
                  <a:gd name="T9" fmla="*/ 56 h 72"/>
                  <a:gd name="T10" fmla="*/ 69 w 310"/>
                  <a:gd name="T11" fmla="*/ 56 h 72"/>
                  <a:gd name="T12" fmla="*/ 80 w 310"/>
                  <a:gd name="T13" fmla="*/ 56 h 72"/>
                  <a:gd name="T14" fmla="*/ 86 w 310"/>
                  <a:gd name="T15" fmla="*/ 67 h 72"/>
                  <a:gd name="T16" fmla="*/ 94 w 310"/>
                  <a:gd name="T17" fmla="*/ 67 h 72"/>
                  <a:gd name="T18" fmla="*/ 111 w 310"/>
                  <a:gd name="T19" fmla="*/ 71 h 72"/>
                  <a:gd name="T20" fmla="*/ 125 w 310"/>
                  <a:gd name="T21" fmla="*/ 71 h 72"/>
                  <a:gd name="T22" fmla="*/ 136 w 310"/>
                  <a:gd name="T23" fmla="*/ 71 h 72"/>
                  <a:gd name="T24" fmla="*/ 147 w 310"/>
                  <a:gd name="T25" fmla="*/ 71 h 72"/>
                  <a:gd name="T26" fmla="*/ 155 w 310"/>
                  <a:gd name="T27" fmla="*/ 71 h 72"/>
                  <a:gd name="T28" fmla="*/ 169 w 310"/>
                  <a:gd name="T29" fmla="*/ 71 h 72"/>
                  <a:gd name="T30" fmla="*/ 180 w 310"/>
                  <a:gd name="T31" fmla="*/ 71 h 72"/>
                  <a:gd name="T32" fmla="*/ 192 w 310"/>
                  <a:gd name="T33" fmla="*/ 71 h 72"/>
                  <a:gd name="T34" fmla="*/ 208 w 310"/>
                  <a:gd name="T35" fmla="*/ 71 h 72"/>
                  <a:gd name="T36" fmla="*/ 219 w 310"/>
                  <a:gd name="T37" fmla="*/ 71 h 72"/>
                  <a:gd name="T38" fmla="*/ 233 w 310"/>
                  <a:gd name="T39" fmla="*/ 71 h 72"/>
                  <a:gd name="T40" fmla="*/ 244 w 310"/>
                  <a:gd name="T41" fmla="*/ 71 h 72"/>
                  <a:gd name="T42" fmla="*/ 250 w 310"/>
                  <a:gd name="T43" fmla="*/ 56 h 72"/>
                  <a:gd name="T44" fmla="*/ 258 w 310"/>
                  <a:gd name="T45" fmla="*/ 52 h 72"/>
                  <a:gd name="T46" fmla="*/ 267 w 310"/>
                  <a:gd name="T47" fmla="*/ 44 h 72"/>
                  <a:gd name="T48" fmla="*/ 286 w 310"/>
                  <a:gd name="T49" fmla="*/ 41 h 72"/>
                  <a:gd name="T50" fmla="*/ 295 w 310"/>
                  <a:gd name="T51" fmla="*/ 37 h 72"/>
                  <a:gd name="T52" fmla="*/ 295 w 310"/>
                  <a:gd name="T53" fmla="*/ 26 h 72"/>
                  <a:gd name="T54" fmla="*/ 300 w 310"/>
                  <a:gd name="T55" fmla="*/ 14 h 72"/>
                  <a:gd name="T56" fmla="*/ 306 w 310"/>
                  <a:gd name="T57" fmla="*/ 0 h 72"/>
                  <a:gd name="T58" fmla="*/ 309 w 310"/>
                  <a:gd name="T59" fmla="*/ 0 h 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10" h="72">
                    <a:moveTo>
                      <a:pt x="0" y="59"/>
                    </a:moveTo>
                    <a:lnTo>
                      <a:pt x="13" y="59"/>
                    </a:lnTo>
                    <a:lnTo>
                      <a:pt x="30" y="56"/>
                    </a:lnTo>
                    <a:lnTo>
                      <a:pt x="44" y="56"/>
                    </a:lnTo>
                    <a:lnTo>
                      <a:pt x="52" y="56"/>
                    </a:lnTo>
                    <a:lnTo>
                      <a:pt x="69" y="56"/>
                    </a:lnTo>
                    <a:lnTo>
                      <a:pt x="80" y="56"/>
                    </a:lnTo>
                    <a:lnTo>
                      <a:pt x="86" y="67"/>
                    </a:lnTo>
                    <a:lnTo>
                      <a:pt x="94" y="67"/>
                    </a:lnTo>
                    <a:lnTo>
                      <a:pt x="111" y="71"/>
                    </a:lnTo>
                    <a:lnTo>
                      <a:pt x="125" y="71"/>
                    </a:lnTo>
                    <a:lnTo>
                      <a:pt x="136" y="71"/>
                    </a:lnTo>
                    <a:lnTo>
                      <a:pt x="147" y="71"/>
                    </a:lnTo>
                    <a:lnTo>
                      <a:pt x="155" y="71"/>
                    </a:lnTo>
                    <a:lnTo>
                      <a:pt x="169" y="71"/>
                    </a:lnTo>
                    <a:lnTo>
                      <a:pt x="180" y="71"/>
                    </a:lnTo>
                    <a:lnTo>
                      <a:pt x="192" y="71"/>
                    </a:lnTo>
                    <a:lnTo>
                      <a:pt x="208" y="71"/>
                    </a:lnTo>
                    <a:lnTo>
                      <a:pt x="219" y="71"/>
                    </a:lnTo>
                    <a:lnTo>
                      <a:pt x="233" y="71"/>
                    </a:lnTo>
                    <a:lnTo>
                      <a:pt x="244" y="71"/>
                    </a:lnTo>
                    <a:lnTo>
                      <a:pt x="250" y="56"/>
                    </a:lnTo>
                    <a:lnTo>
                      <a:pt x="258" y="52"/>
                    </a:lnTo>
                    <a:lnTo>
                      <a:pt x="267" y="44"/>
                    </a:lnTo>
                    <a:lnTo>
                      <a:pt x="286" y="41"/>
                    </a:lnTo>
                    <a:lnTo>
                      <a:pt x="295" y="37"/>
                    </a:lnTo>
                    <a:lnTo>
                      <a:pt x="295" y="26"/>
                    </a:lnTo>
                    <a:lnTo>
                      <a:pt x="300" y="14"/>
                    </a:lnTo>
                    <a:lnTo>
                      <a:pt x="306" y="0"/>
                    </a:lnTo>
                    <a:lnTo>
                      <a:pt x="309"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42" name="Freeform 89"/>
              <p:cNvSpPr>
                <a:spLocks/>
              </p:cNvSpPr>
              <p:nvPr/>
            </p:nvSpPr>
            <p:spPr bwMode="auto">
              <a:xfrm>
                <a:off x="1823" y="3362"/>
                <a:ext cx="274" cy="116"/>
              </a:xfrm>
              <a:custGeom>
                <a:avLst/>
                <a:gdLst>
                  <a:gd name="T0" fmla="*/ 0 w 274"/>
                  <a:gd name="T1" fmla="*/ 0 h 116"/>
                  <a:gd name="T2" fmla="*/ 25 w 274"/>
                  <a:gd name="T3" fmla="*/ 11 h 116"/>
                  <a:gd name="T4" fmla="*/ 50 w 274"/>
                  <a:gd name="T5" fmla="*/ 22 h 116"/>
                  <a:gd name="T6" fmla="*/ 72 w 274"/>
                  <a:gd name="T7" fmla="*/ 29 h 116"/>
                  <a:gd name="T8" fmla="*/ 91 w 274"/>
                  <a:gd name="T9" fmla="*/ 37 h 116"/>
                  <a:gd name="T10" fmla="*/ 100 w 274"/>
                  <a:gd name="T11" fmla="*/ 37 h 116"/>
                  <a:gd name="T12" fmla="*/ 114 w 274"/>
                  <a:gd name="T13" fmla="*/ 33 h 116"/>
                  <a:gd name="T14" fmla="*/ 128 w 274"/>
                  <a:gd name="T15" fmla="*/ 29 h 116"/>
                  <a:gd name="T16" fmla="*/ 142 w 274"/>
                  <a:gd name="T17" fmla="*/ 29 h 116"/>
                  <a:gd name="T18" fmla="*/ 153 w 274"/>
                  <a:gd name="T19" fmla="*/ 25 h 116"/>
                  <a:gd name="T20" fmla="*/ 161 w 274"/>
                  <a:gd name="T21" fmla="*/ 25 h 116"/>
                  <a:gd name="T22" fmla="*/ 175 w 274"/>
                  <a:gd name="T23" fmla="*/ 25 h 116"/>
                  <a:gd name="T24" fmla="*/ 195 w 274"/>
                  <a:gd name="T25" fmla="*/ 25 h 116"/>
                  <a:gd name="T26" fmla="*/ 208 w 274"/>
                  <a:gd name="T27" fmla="*/ 25 h 116"/>
                  <a:gd name="T28" fmla="*/ 222 w 274"/>
                  <a:gd name="T29" fmla="*/ 25 h 116"/>
                  <a:gd name="T30" fmla="*/ 231 w 274"/>
                  <a:gd name="T31" fmla="*/ 37 h 116"/>
                  <a:gd name="T32" fmla="*/ 239 w 274"/>
                  <a:gd name="T33" fmla="*/ 44 h 116"/>
                  <a:gd name="T34" fmla="*/ 250 w 274"/>
                  <a:gd name="T35" fmla="*/ 59 h 116"/>
                  <a:gd name="T36" fmla="*/ 250 w 274"/>
                  <a:gd name="T37" fmla="*/ 74 h 116"/>
                  <a:gd name="T38" fmla="*/ 264 w 274"/>
                  <a:gd name="T39" fmla="*/ 81 h 116"/>
                  <a:gd name="T40" fmla="*/ 273 w 274"/>
                  <a:gd name="T41" fmla="*/ 92 h 116"/>
                  <a:gd name="T42" fmla="*/ 273 w 274"/>
                  <a:gd name="T43" fmla="*/ 103 h 116"/>
                  <a:gd name="T44" fmla="*/ 273 w 274"/>
                  <a:gd name="T45" fmla="*/ 115 h 1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74" h="116">
                    <a:moveTo>
                      <a:pt x="0" y="0"/>
                    </a:moveTo>
                    <a:lnTo>
                      <a:pt x="25" y="11"/>
                    </a:lnTo>
                    <a:lnTo>
                      <a:pt x="50" y="22"/>
                    </a:lnTo>
                    <a:lnTo>
                      <a:pt x="72" y="29"/>
                    </a:lnTo>
                    <a:lnTo>
                      <a:pt x="91" y="37"/>
                    </a:lnTo>
                    <a:lnTo>
                      <a:pt x="100" y="37"/>
                    </a:lnTo>
                    <a:lnTo>
                      <a:pt x="114" y="33"/>
                    </a:lnTo>
                    <a:lnTo>
                      <a:pt x="128" y="29"/>
                    </a:lnTo>
                    <a:lnTo>
                      <a:pt x="142" y="29"/>
                    </a:lnTo>
                    <a:lnTo>
                      <a:pt x="153" y="25"/>
                    </a:lnTo>
                    <a:lnTo>
                      <a:pt x="161" y="25"/>
                    </a:lnTo>
                    <a:lnTo>
                      <a:pt x="175" y="25"/>
                    </a:lnTo>
                    <a:lnTo>
                      <a:pt x="195" y="25"/>
                    </a:lnTo>
                    <a:lnTo>
                      <a:pt x="208" y="25"/>
                    </a:lnTo>
                    <a:lnTo>
                      <a:pt x="222" y="25"/>
                    </a:lnTo>
                    <a:lnTo>
                      <a:pt x="231" y="37"/>
                    </a:lnTo>
                    <a:lnTo>
                      <a:pt x="239" y="44"/>
                    </a:lnTo>
                    <a:lnTo>
                      <a:pt x="250" y="59"/>
                    </a:lnTo>
                    <a:lnTo>
                      <a:pt x="250" y="74"/>
                    </a:lnTo>
                    <a:lnTo>
                      <a:pt x="264" y="81"/>
                    </a:lnTo>
                    <a:lnTo>
                      <a:pt x="273" y="92"/>
                    </a:lnTo>
                    <a:lnTo>
                      <a:pt x="273" y="103"/>
                    </a:lnTo>
                    <a:lnTo>
                      <a:pt x="273" y="115"/>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43" name="Freeform 90"/>
              <p:cNvSpPr>
                <a:spLocks/>
              </p:cNvSpPr>
              <p:nvPr/>
            </p:nvSpPr>
            <p:spPr bwMode="auto">
              <a:xfrm>
                <a:off x="2046" y="3298"/>
                <a:ext cx="306" cy="106"/>
              </a:xfrm>
              <a:custGeom>
                <a:avLst/>
                <a:gdLst>
                  <a:gd name="T0" fmla="*/ 0 w 306"/>
                  <a:gd name="T1" fmla="*/ 82 h 106"/>
                  <a:gd name="T2" fmla="*/ 11 w 306"/>
                  <a:gd name="T3" fmla="*/ 86 h 106"/>
                  <a:gd name="T4" fmla="*/ 24 w 306"/>
                  <a:gd name="T5" fmla="*/ 86 h 106"/>
                  <a:gd name="T6" fmla="*/ 38 w 306"/>
                  <a:gd name="T7" fmla="*/ 86 h 106"/>
                  <a:gd name="T8" fmla="*/ 52 w 306"/>
                  <a:gd name="T9" fmla="*/ 90 h 106"/>
                  <a:gd name="T10" fmla="*/ 63 w 306"/>
                  <a:gd name="T11" fmla="*/ 90 h 106"/>
                  <a:gd name="T12" fmla="*/ 83 w 306"/>
                  <a:gd name="T13" fmla="*/ 101 h 106"/>
                  <a:gd name="T14" fmla="*/ 97 w 306"/>
                  <a:gd name="T15" fmla="*/ 101 h 106"/>
                  <a:gd name="T16" fmla="*/ 108 w 306"/>
                  <a:gd name="T17" fmla="*/ 105 h 106"/>
                  <a:gd name="T18" fmla="*/ 122 w 306"/>
                  <a:gd name="T19" fmla="*/ 105 h 106"/>
                  <a:gd name="T20" fmla="*/ 135 w 306"/>
                  <a:gd name="T21" fmla="*/ 105 h 106"/>
                  <a:gd name="T22" fmla="*/ 144 w 306"/>
                  <a:gd name="T23" fmla="*/ 105 h 106"/>
                  <a:gd name="T24" fmla="*/ 152 w 306"/>
                  <a:gd name="T25" fmla="*/ 101 h 106"/>
                  <a:gd name="T26" fmla="*/ 163 w 306"/>
                  <a:gd name="T27" fmla="*/ 101 h 106"/>
                  <a:gd name="T28" fmla="*/ 177 w 306"/>
                  <a:gd name="T29" fmla="*/ 101 h 106"/>
                  <a:gd name="T30" fmla="*/ 194 w 306"/>
                  <a:gd name="T31" fmla="*/ 101 h 106"/>
                  <a:gd name="T32" fmla="*/ 207 w 306"/>
                  <a:gd name="T33" fmla="*/ 101 h 106"/>
                  <a:gd name="T34" fmla="*/ 221 w 306"/>
                  <a:gd name="T35" fmla="*/ 101 h 106"/>
                  <a:gd name="T36" fmla="*/ 235 w 306"/>
                  <a:gd name="T37" fmla="*/ 101 h 106"/>
                  <a:gd name="T38" fmla="*/ 244 w 306"/>
                  <a:gd name="T39" fmla="*/ 101 h 106"/>
                  <a:gd name="T40" fmla="*/ 255 w 306"/>
                  <a:gd name="T41" fmla="*/ 93 h 106"/>
                  <a:gd name="T42" fmla="*/ 271 w 306"/>
                  <a:gd name="T43" fmla="*/ 82 h 106"/>
                  <a:gd name="T44" fmla="*/ 288 w 306"/>
                  <a:gd name="T45" fmla="*/ 71 h 106"/>
                  <a:gd name="T46" fmla="*/ 299 w 306"/>
                  <a:gd name="T47" fmla="*/ 63 h 106"/>
                  <a:gd name="T48" fmla="*/ 305 w 306"/>
                  <a:gd name="T49" fmla="*/ 52 h 106"/>
                  <a:gd name="T50" fmla="*/ 305 w 306"/>
                  <a:gd name="T51" fmla="*/ 41 h 106"/>
                  <a:gd name="T52" fmla="*/ 305 w 306"/>
                  <a:gd name="T53" fmla="*/ 26 h 106"/>
                  <a:gd name="T54" fmla="*/ 305 w 306"/>
                  <a:gd name="T55" fmla="*/ 7 h 106"/>
                  <a:gd name="T56" fmla="*/ 305 w 306"/>
                  <a:gd name="T57" fmla="*/ 0 h 10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6" h="106">
                    <a:moveTo>
                      <a:pt x="0" y="82"/>
                    </a:moveTo>
                    <a:lnTo>
                      <a:pt x="11" y="86"/>
                    </a:lnTo>
                    <a:lnTo>
                      <a:pt x="24" y="86"/>
                    </a:lnTo>
                    <a:lnTo>
                      <a:pt x="38" y="86"/>
                    </a:lnTo>
                    <a:lnTo>
                      <a:pt x="52" y="90"/>
                    </a:lnTo>
                    <a:lnTo>
                      <a:pt x="63" y="90"/>
                    </a:lnTo>
                    <a:lnTo>
                      <a:pt x="83" y="101"/>
                    </a:lnTo>
                    <a:lnTo>
                      <a:pt x="97" y="101"/>
                    </a:lnTo>
                    <a:lnTo>
                      <a:pt x="108" y="105"/>
                    </a:lnTo>
                    <a:lnTo>
                      <a:pt x="122" y="105"/>
                    </a:lnTo>
                    <a:lnTo>
                      <a:pt x="135" y="105"/>
                    </a:lnTo>
                    <a:lnTo>
                      <a:pt x="144" y="105"/>
                    </a:lnTo>
                    <a:lnTo>
                      <a:pt x="152" y="101"/>
                    </a:lnTo>
                    <a:lnTo>
                      <a:pt x="163" y="101"/>
                    </a:lnTo>
                    <a:lnTo>
                      <a:pt x="177" y="101"/>
                    </a:lnTo>
                    <a:lnTo>
                      <a:pt x="194" y="101"/>
                    </a:lnTo>
                    <a:lnTo>
                      <a:pt x="207" y="101"/>
                    </a:lnTo>
                    <a:lnTo>
                      <a:pt x="221" y="101"/>
                    </a:lnTo>
                    <a:lnTo>
                      <a:pt x="235" y="101"/>
                    </a:lnTo>
                    <a:lnTo>
                      <a:pt x="244" y="101"/>
                    </a:lnTo>
                    <a:lnTo>
                      <a:pt x="255" y="93"/>
                    </a:lnTo>
                    <a:lnTo>
                      <a:pt x="271" y="82"/>
                    </a:lnTo>
                    <a:lnTo>
                      <a:pt x="288" y="71"/>
                    </a:lnTo>
                    <a:lnTo>
                      <a:pt x="299" y="63"/>
                    </a:lnTo>
                    <a:lnTo>
                      <a:pt x="305" y="52"/>
                    </a:lnTo>
                    <a:lnTo>
                      <a:pt x="305" y="41"/>
                    </a:lnTo>
                    <a:lnTo>
                      <a:pt x="305" y="26"/>
                    </a:lnTo>
                    <a:lnTo>
                      <a:pt x="305" y="7"/>
                    </a:lnTo>
                    <a:lnTo>
                      <a:pt x="305"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44" name="Freeform 91"/>
              <p:cNvSpPr>
                <a:spLocks/>
              </p:cNvSpPr>
              <p:nvPr/>
            </p:nvSpPr>
            <p:spPr bwMode="auto">
              <a:xfrm>
                <a:off x="2032" y="3676"/>
                <a:ext cx="398" cy="212"/>
              </a:xfrm>
              <a:custGeom>
                <a:avLst/>
                <a:gdLst>
                  <a:gd name="T0" fmla="*/ 0 w 398"/>
                  <a:gd name="T1" fmla="*/ 33 h 212"/>
                  <a:gd name="T2" fmla="*/ 22 w 398"/>
                  <a:gd name="T3" fmla="*/ 33 h 212"/>
                  <a:gd name="T4" fmla="*/ 41 w 398"/>
                  <a:gd name="T5" fmla="*/ 33 h 212"/>
                  <a:gd name="T6" fmla="*/ 58 w 398"/>
                  <a:gd name="T7" fmla="*/ 33 h 212"/>
                  <a:gd name="T8" fmla="*/ 77 w 398"/>
                  <a:gd name="T9" fmla="*/ 33 h 212"/>
                  <a:gd name="T10" fmla="*/ 88 w 398"/>
                  <a:gd name="T11" fmla="*/ 33 h 212"/>
                  <a:gd name="T12" fmla="*/ 102 w 398"/>
                  <a:gd name="T13" fmla="*/ 33 h 212"/>
                  <a:gd name="T14" fmla="*/ 127 w 398"/>
                  <a:gd name="T15" fmla="*/ 18 h 212"/>
                  <a:gd name="T16" fmla="*/ 141 w 398"/>
                  <a:gd name="T17" fmla="*/ 3 h 212"/>
                  <a:gd name="T18" fmla="*/ 152 w 398"/>
                  <a:gd name="T19" fmla="*/ 0 h 212"/>
                  <a:gd name="T20" fmla="*/ 161 w 398"/>
                  <a:gd name="T21" fmla="*/ 0 h 212"/>
                  <a:gd name="T22" fmla="*/ 174 w 398"/>
                  <a:gd name="T23" fmla="*/ 0 h 212"/>
                  <a:gd name="T24" fmla="*/ 188 w 398"/>
                  <a:gd name="T25" fmla="*/ 3 h 212"/>
                  <a:gd name="T26" fmla="*/ 213 w 398"/>
                  <a:gd name="T27" fmla="*/ 3 h 212"/>
                  <a:gd name="T28" fmla="*/ 222 w 398"/>
                  <a:gd name="T29" fmla="*/ 3 h 212"/>
                  <a:gd name="T30" fmla="*/ 230 w 398"/>
                  <a:gd name="T31" fmla="*/ 22 h 212"/>
                  <a:gd name="T32" fmla="*/ 241 w 398"/>
                  <a:gd name="T33" fmla="*/ 30 h 212"/>
                  <a:gd name="T34" fmla="*/ 255 w 398"/>
                  <a:gd name="T35" fmla="*/ 45 h 212"/>
                  <a:gd name="T36" fmla="*/ 263 w 398"/>
                  <a:gd name="T37" fmla="*/ 48 h 212"/>
                  <a:gd name="T38" fmla="*/ 277 w 398"/>
                  <a:gd name="T39" fmla="*/ 48 h 212"/>
                  <a:gd name="T40" fmla="*/ 291 w 398"/>
                  <a:gd name="T41" fmla="*/ 48 h 212"/>
                  <a:gd name="T42" fmla="*/ 305 w 398"/>
                  <a:gd name="T43" fmla="*/ 52 h 212"/>
                  <a:gd name="T44" fmla="*/ 313 w 398"/>
                  <a:gd name="T45" fmla="*/ 60 h 212"/>
                  <a:gd name="T46" fmla="*/ 324 w 398"/>
                  <a:gd name="T47" fmla="*/ 60 h 212"/>
                  <a:gd name="T48" fmla="*/ 333 w 398"/>
                  <a:gd name="T49" fmla="*/ 64 h 212"/>
                  <a:gd name="T50" fmla="*/ 341 w 398"/>
                  <a:gd name="T51" fmla="*/ 67 h 212"/>
                  <a:gd name="T52" fmla="*/ 349 w 398"/>
                  <a:gd name="T53" fmla="*/ 79 h 212"/>
                  <a:gd name="T54" fmla="*/ 352 w 398"/>
                  <a:gd name="T55" fmla="*/ 90 h 212"/>
                  <a:gd name="T56" fmla="*/ 355 w 398"/>
                  <a:gd name="T57" fmla="*/ 105 h 212"/>
                  <a:gd name="T58" fmla="*/ 366 w 398"/>
                  <a:gd name="T59" fmla="*/ 120 h 212"/>
                  <a:gd name="T60" fmla="*/ 383 w 398"/>
                  <a:gd name="T61" fmla="*/ 128 h 212"/>
                  <a:gd name="T62" fmla="*/ 394 w 398"/>
                  <a:gd name="T63" fmla="*/ 135 h 212"/>
                  <a:gd name="T64" fmla="*/ 397 w 398"/>
                  <a:gd name="T65" fmla="*/ 154 h 212"/>
                  <a:gd name="T66" fmla="*/ 397 w 398"/>
                  <a:gd name="T67" fmla="*/ 173 h 212"/>
                  <a:gd name="T68" fmla="*/ 397 w 398"/>
                  <a:gd name="T69" fmla="*/ 195 h 212"/>
                  <a:gd name="T70" fmla="*/ 397 w 398"/>
                  <a:gd name="T71" fmla="*/ 211 h 212"/>
                  <a:gd name="T72" fmla="*/ 397 w 398"/>
                  <a:gd name="T73" fmla="*/ 207 h 21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98" h="212">
                    <a:moveTo>
                      <a:pt x="0" y="33"/>
                    </a:moveTo>
                    <a:lnTo>
                      <a:pt x="22" y="33"/>
                    </a:lnTo>
                    <a:lnTo>
                      <a:pt x="41" y="33"/>
                    </a:lnTo>
                    <a:lnTo>
                      <a:pt x="58" y="33"/>
                    </a:lnTo>
                    <a:lnTo>
                      <a:pt x="77" y="33"/>
                    </a:lnTo>
                    <a:lnTo>
                      <a:pt x="88" y="33"/>
                    </a:lnTo>
                    <a:lnTo>
                      <a:pt x="102" y="33"/>
                    </a:lnTo>
                    <a:lnTo>
                      <a:pt x="127" y="18"/>
                    </a:lnTo>
                    <a:lnTo>
                      <a:pt x="141" y="3"/>
                    </a:lnTo>
                    <a:lnTo>
                      <a:pt x="152" y="0"/>
                    </a:lnTo>
                    <a:lnTo>
                      <a:pt x="161" y="0"/>
                    </a:lnTo>
                    <a:lnTo>
                      <a:pt x="174" y="0"/>
                    </a:lnTo>
                    <a:lnTo>
                      <a:pt x="188" y="3"/>
                    </a:lnTo>
                    <a:lnTo>
                      <a:pt x="213" y="3"/>
                    </a:lnTo>
                    <a:lnTo>
                      <a:pt x="222" y="3"/>
                    </a:lnTo>
                    <a:lnTo>
                      <a:pt x="230" y="22"/>
                    </a:lnTo>
                    <a:lnTo>
                      <a:pt x="241" y="30"/>
                    </a:lnTo>
                    <a:lnTo>
                      <a:pt x="255" y="45"/>
                    </a:lnTo>
                    <a:lnTo>
                      <a:pt x="263" y="48"/>
                    </a:lnTo>
                    <a:lnTo>
                      <a:pt x="277" y="48"/>
                    </a:lnTo>
                    <a:lnTo>
                      <a:pt x="291" y="48"/>
                    </a:lnTo>
                    <a:lnTo>
                      <a:pt x="305" y="52"/>
                    </a:lnTo>
                    <a:lnTo>
                      <a:pt x="313" y="60"/>
                    </a:lnTo>
                    <a:lnTo>
                      <a:pt x="324" y="60"/>
                    </a:lnTo>
                    <a:lnTo>
                      <a:pt x="333" y="64"/>
                    </a:lnTo>
                    <a:lnTo>
                      <a:pt x="341" y="67"/>
                    </a:lnTo>
                    <a:lnTo>
                      <a:pt x="349" y="79"/>
                    </a:lnTo>
                    <a:lnTo>
                      <a:pt x="352" y="90"/>
                    </a:lnTo>
                    <a:lnTo>
                      <a:pt x="355" y="105"/>
                    </a:lnTo>
                    <a:lnTo>
                      <a:pt x="366" y="120"/>
                    </a:lnTo>
                    <a:lnTo>
                      <a:pt x="383" y="128"/>
                    </a:lnTo>
                    <a:lnTo>
                      <a:pt x="394" y="135"/>
                    </a:lnTo>
                    <a:lnTo>
                      <a:pt x="397" y="154"/>
                    </a:lnTo>
                    <a:lnTo>
                      <a:pt x="397" y="173"/>
                    </a:lnTo>
                    <a:lnTo>
                      <a:pt x="397" y="195"/>
                    </a:lnTo>
                    <a:lnTo>
                      <a:pt x="397" y="211"/>
                    </a:lnTo>
                    <a:lnTo>
                      <a:pt x="397" y="207"/>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45" name="Freeform 92"/>
              <p:cNvSpPr>
                <a:spLocks/>
              </p:cNvSpPr>
              <p:nvPr/>
            </p:nvSpPr>
            <p:spPr bwMode="auto">
              <a:xfrm>
                <a:off x="2403" y="3482"/>
                <a:ext cx="207" cy="311"/>
              </a:xfrm>
              <a:custGeom>
                <a:avLst/>
                <a:gdLst>
                  <a:gd name="T0" fmla="*/ 0 w 207"/>
                  <a:gd name="T1" fmla="*/ 310 h 311"/>
                  <a:gd name="T2" fmla="*/ 25 w 207"/>
                  <a:gd name="T3" fmla="*/ 302 h 311"/>
                  <a:gd name="T4" fmla="*/ 33 w 207"/>
                  <a:gd name="T5" fmla="*/ 291 h 311"/>
                  <a:gd name="T6" fmla="*/ 52 w 207"/>
                  <a:gd name="T7" fmla="*/ 265 h 311"/>
                  <a:gd name="T8" fmla="*/ 58 w 207"/>
                  <a:gd name="T9" fmla="*/ 246 h 311"/>
                  <a:gd name="T10" fmla="*/ 66 w 207"/>
                  <a:gd name="T11" fmla="*/ 235 h 311"/>
                  <a:gd name="T12" fmla="*/ 75 w 207"/>
                  <a:gd name="T13" fmla="*/ 227 h 311"/>
                  <a:gd name="T14" fmla="*/ 86 w 207"/>
                  <a:gd name="T15" fmla="*/ 224 h 311"/>
                  <a:gd name="T16" fmla="*/ 100 w 207"/>
                  <a:gd name="T17" fmla="*/ 224 h 311"/>
                  <a:gd name="T18" fmla="*/ 114 w 207"/>
                  <a:gd name="T19" fmla="*/ 224 h 311"/>
                  <a:gd name="T20" fmla="*/ 122 w 207"/>
                  <a:gd name="T21" fmla="*/ 224 h 311"/>
                  <a:gd name="T22" fmla="*/ 122 w 207"/>
                  <a:gd name="T23" fmla="*/ 209 h 311"/>
                  <a:gd name="T24" fmla="*/ 122 w 207"/>
                  <a:gd name="T25" fmla="*/ 179 h 311"/>
                  <a:gd name="T26" fmla="*/ 122 w 207"/>
                  <a:gd name="T27" fmla="*/ 168 h 311"/>
                  <a:gd name="T28" fmla="*/ 128 w 207"/>
                  <a:gd name="T29" fmla="*/ 156 h 311"/>
                  <a:gd name="T30" fmla="*/ 141 w 207"/>
                  <a:gd name="T31" fmla="*/ 138 h 311"/>
                  <a:gd name="T32" fmla="*/ 155 w 207"/>
                  <a:gd name="T33" fmla="*/ 130 h 311"/>
                  <a:gd name="T34" fmla="*/ 158 w 207"/>
                  <a:gd name="T35" fmla="*/ 119 h 311"/>
                  <a:gd name="T36" fmla="*/ 178 w 207"/>
                  <a:gd name="T37" fmla="*/ 112 h 311"/>
                  <a:gd name="T38" fmla="*/ 169 w 207"/>
                  <a:gd name="T39" fmla="*/ 97 h 311"/>
                  <a:gd name="T40" fmla="*/ 169 w 207"/>
                  <a:gd name="T41" fmla="*/ 82 h 311"/>
                  <a:gd name="T42" fmla="*/ 189 w 207"/>
                  <a:gd name="T43" fmla="*/ 67 h 311"/>
                  <a:gd name="T44" fmla="*/ 200 w 207"/>
                  <a:gd name="T45" fmla="*/ 59 h 311"/>
                  <a:gd name="T46" fmla="*/ 206 w 207"/>
                  <a:gd name="T47" fmla="*/ 48 h 311"/>
                  <a:gd name="T48" fmla="*/ 206 w 207"/>
                  <a:gd name="T49" fmla="*/ 37 h 311"/>
                  <a:gd name="T50" fmla="*/ 206 w 207"/>
                  <a:gd name="T51" fmla="*/ 22 h 311"/>
                  <a:gd name="T52" fmla="*/ 206 w 207"/>
                  <a:gd name="T53" fmla="*/ 11 h 311"/>
                  <a:gd name="T54" fmla="*/ 206 w 207"/>
                  <a:gd name="T55" fmla="*/ 0 h 31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7" h="311">
                    <a:moveTo>
                      <a:pt x="0" y="310"/>
                    </a:moveTo>
                    <a:lnTo>
                      <a:pt x="25" y="302"/>
                    </a:lnTo>
                    <a:lnTo>
                      <a:pt x="33" y="291"/>
                    </a:lnTo>
                    <a:lnTo>
                      <a:pt x="52" y="265"/>
                    </a:lnTo>
                    <a:lnTo>
                      <a:pt x="58" y="246"/>
                    </a:lnTo>
                    <a:lnTo>
                      <a:pt x="66" y="235"/>
                    </a:lnTo>
                    <a:lnTo>
                      <a:pt x="75" y="227"/>
                    </a:lnTo>
                    <a:lnTo>
                      <a:pt x="86" y="224"/>
                    </a:lnTo>
                    <a:lnTo>
                      <a:pt x="100" y="224"/>
                    </a:lnTo>
                    <a:lnTo>
                      <a:pt x="114" y="224"/>
                    </a:lnTo>
                    <a:lnTo>
                      <a:pt x="122" y="224"/>
                    </a:lnTo>
                    <a:lnTo>
                      <a:pt x="122" y="209"/>
                    </a:lnTo>
                    <a:lnTo>
                      <a:pt x="122" y="179"/>
                    </a:lnTo>
                    <a:lnTo>
                      <a:pt x="122" y="168"/>
                    </a:lnTo>
                    <a:lnTo>
                      <a:pt x="128" y="156"/>
                    </a:lnTo>
                    <a:lnTo>
                      <a:pt x="141" y="138"/>
                    </a:lnTo>
                    <a:lnTo>
                      <a:pt x="155" y="130"/>
                    </a:lnTo>
                    <a:lnTo>
                      <a:pt x="158" y="119"/>
                    </a:lnTo>
                    <a:lnTo>
                      <a:pt x="178" y="112"/>
                    </a:lnTo>
                    <a:lnTo>
                      <a:pt x="169" y="97"/>
                    </a:lnTo>
                    <a:lnTo>
                      <a:pt x="169" y="82"/>
                    </a:lnTo>
                    <a:lnTo>
                      <a:pt x="189" y="67"/>
                    </a:lnTo>
                    <a:lnTo>
                      <a:pt x="200" y="59"/>
                    </a:lnTo>
                    <a:lnTo>
                      <a:pt x="206" y="48"/>
                    </a:lnTo>
                    <a:lnTo>
                      <a:pt x="206" y="37"/>
                    </a:lnTo>
                    <a:lnTo>
                      <a:pt x="206" y="22"/>
                    </a:lnTo>
                    <a:lnTo>
                      <a:pt x="206" y="11"/>
                    </a:lnTo>
                    <a:lnTo>
                      <a:pt x="206"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46" name="Freeform 93"/>
              <p:cNvSpPr>
                <a:spLocks/>
              </p:cNvSpPr>
              <p:nvPr/>
            </p:nvSpPr>
            <p:spPr bwMode="auto">
              <a:xfrm>
                <a:off x="2528" y="3658"/>
                <a:ext cx="425" cy="49"/>
              </a:xfrm>
              <a:custGeom>
                <a:avLst/>
                <a:gdLst>
                  <a:gd name="T0" fmla="*/ 0 w 425"/>
                  <a:gd name="T1" fmla="*/ 48 h 49"/>
                  <a:gd name="T2" fmla="*/ 22 w 425"/>
                  <a:gd name="T3" fmla="*/ 48 h 49"/>
                  <a:gd name="T4" fmla="*/ 52 w 425"/>
                  <a:gd name="T5" fmla="*/ 48 h 49"/>
                  <a:gd name="T6" fmla="*/ 85 w 425"/>
                  <a:gd name="T7" fmla="*/ 48 h 49"/>
                  <a:gd name="T8" fmla="*/ 113 w 425"/>
                  <a:gd name="T9" fmla="*/ 48 h 49"/>
                  <a:gd name="T10" fmla="*/ 135 w 425"/>
                  <a:gd name="T11" fmla="*/ 40 h 49"/>
                  <a:gd name="T12" fmla="*/ 149 w 425"/>
                  <a:gd name="T13" fmla="*/ 33 h 49"/>
                  <a:gd name="T14" fmla="*/ 163 w 425"/>
                  <a:gd name="T15" fmla="*/ 22 h 49"/>
                  <a:gd name="T16" fmla="*/ 177 w 425"/>
                  <a:gd name="T17" fmla="*/ 14 h 49"/>
                  <a:gd name="T18" fmla="*/ 185 w 425"/>
                  <a:gd name="T19" fmla="*/ 3 h 49"/>
                  <a:gd name="T20" fmla="*/ 202 w 425"/>
                  <a:gd name="T21" fmla="*/ 0 h 49"/>
                  <a:gd name="T22" fmla="*/ 224 w 425"/>
                  <a:gd name="T23" fmla="*/ 7 h 49"/>
                  <a:gd name="T24" fmla="*/ 238 w 425"/>
                  <a:gd name="T25" fmla="*/ 11 h 49"/>
                  <a:gd name="T26" fmla="*/ 257 w 425"/>
                  <a:gd name="T27" fmla="*/ 22 h 49"/>
                  <a:gd name="T28" fmla="*/ 279 w 425"/>
                  <a:gd name="T29" fmla="*/ 25 h 49"/>
                  <a:gd name="T30" fmla="*/ 299 w 425"/>
                  <a:gd name="T31" fmla="*/ 25 h 49"/>
                  <a:gd name="T32" fmla="*/ 313 w 425"/>
                  <a:gd name="T33" fmla="*/ 25 h 49"/>
                  <a:gd name="T34" fmla="*/ 327 w 425"/>
                  <a:gd name="T35" fmla="*/ 25 h 49"/>
                  <a:gd name="T36" fmla="*/ 335 w 425"/>
                  <a:gd name="T37" fmla="*/ 22 h 49"/>
                  <a:gd name="T38" fmla="*/ 343 w 425"/>
                  <a:gd name="T39" fmla="*/ 22 h 49"/>
                  <a:gd name="T40" fmla="*/ 354 w 425"/>
                  <a:gd name="T41" fmla="*/ 18 h 49"/>
                  <a:gd name="T42" fmla="*/ 363 w 425"/>
                  <a:gd name="T43" fmla="*/ 14 h 49"/>
                  <a:gd name="T44" fmla="*/ 371 w 425"/>
                  <a:gd name="T45" fmla="*/ 11 h 49"/>
                  <a:gd name="T46" fmla="*/ 382 w 425"/>
                  <a:gd name="T47" fmla="*/ 11 h 49"/>
                  <a:gd name="T48" fmla="*/ 396 w 425"/>
                  <a:gd name="T49" fmla="*/ 11 h 49"/>
                  <a:gd name="T50" fmla="*/ 410 w 425"/>
                  <a:gd name="T51" fmla="*/ 14 h 49"/>
                  <a:gd name="T52" fmla="*/ 418 w 425"/>
                  <a:gd name="T53" fmla="*/ 14 h 49"/>
                  <a:gd name="T54" fmla="*/ 424 w 425"/>
                  <a:gd name="T55" fmla="*/ 14 h 4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25" h="49">
                    <a:moveTo>
                      <a:pt x="0" y="48"/>
                    </a:moveTo>
                    <a:lnTo>
                      <a:pt x="22" y="48"/>
                    </a:lnTo>
                    <a:lnTo>
                      <a:pt x="52" y="48"/>
                    </a:lnTo>
                    <a:lnTo>
                      <a:pt x="85" y="48"/>
                    </a:lnTo>
                    <a:lnTo>
                      <a:pt x="113" y="48"/>
                    </a:lnTo>
                    <a:lnTo>
                      <a:pt x="135" y="40"/>
                    </a:lnTo>
                    <a:lnTo>
                      <a:pt x="149" y="33"/>
                    </a:lnTo>
                    <a:lnTo>
                      <a:pt x="163" y="22"/>
                    </a:lnTo>
                    <a:lnTo>
                      <a:pt x="177" y="14"/>
                    </a:lnTo>
                    <a:lnTo>
                      <a:pt x="185" y="3"/>
                    </a:lnTo>
                    <a:lnTo>
                      <a:pt x="202" y="0"/>
                    </a:lnTo>
                    <a:lnTo>
                      <a:pt x="224" y="7"/>
                    </a:lnTo>
                    <a:lnTo>
                      <a:pt x="238" y="11"/>
                    </a:lnTo>
                    <a:lnTo>
                      <a:pt x="257" y="22"/>
                    </a:lnTo>
                    <a:lnTo>
                      <a:pt x="279" y="25"/>
                    </a:lnTo>
                    <a:lnTo>
                      <a:pt x="299" y="25"/>
                    </a:lnTo>
                    <a:lnTo>
                      <a:pt x="313" y="25"/>
                    </a:lnTo>
                    <a:lnTo>
                      <a:pt x="327" y="25"/>
                    </a:lnTo>
                    <a:lnTo>
                      <a:pt x="335" y="22"/>
                    </a:lnTo>
                    <a:lnTo>
                      <a:pt x="343" y="22"/>
                    </a:lnTo>
                    <a:lnTo>
                      <a:pt x="354" y="18"/>
                    </a:lnTo>
                    <a:lnTo>
                      <a:pt x="363" y="14"/>
                    </a:lnTo>
                    <a:lnTo>
                      <a:pt x="371" y="11"/>
                    </a:lnTo>
                    <a:lnTo>
                      <a:pt x="382" y="11"/>
                    </a:lnTo>
                    <a:lnTo>
                      <a:pt x="396" y="11"/>
                    </a:lnTo>
                    <a:lnTo>
                      <a:pt x="410" y="14"/>
                    </a:lnTo>
                    <a:lnTo>
                      <a:pt x="418" y="14"/>
                    </a:lnTo>
                    <a:lnTo>
                      <a:pt x="424" y="14"/>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47" name="Freeform 94"/>
              <p:cNvSpPr>
                <a:spLocks/>
              </p:cNvSpPr>
              <p:nvPr/>
            </p:nvSpPr>
            <p:spPr bwMode="auto">
              <a:xfrm>
                <a:off x="2293" y="3362"/>
                <a:ext cx="330" cy="121"/>
              </a:xfrm>
              <a:custGeom>
                <a:avLst/>
                <a:gdLst>
                  <a:gd name="T0" fmla="*/ 0 w 330"/>
                  <a:gd name="T1" fmla="*/ 30 h 121"/>
                  <a:gd name="T2" fmla="*/ 22 w 330"/>
                  <a:gd name="T3" fmla="*/ 37 h 121"/>
                  <a:gd name="T4" fmla="*/ 36 w 330"/>
                  <a:gd name="T5" fmla="*/ 37 h 121"/>
                  <a:gd name="T6" fmla="*/ 50 w 330"/>
                  <a:gd name="T7" fmla="*/ 37 h 121"/>
                  <a:gd name="T8" fmla="*/ 58 w 330"/>
                  <a:gd name="T9" fmla="*/ 33 h 121"/>
                  <a:gd name="T10" fmla="*/ 69 w 330"/>
                  <a:gd name="T11" fmla="*/ 30 h 121"/>
                  <a:gd name="T12" fmla="*/ 78 w 330"/>
                  <a:gd name="T13" fmla="*/ 26 h 121"/>
                  <a:gd name="T14" fmla="*/ 89 w 330"/>
                  <a:gd name="T15" fmla="*/ 15 h 121"/>
                  <a:gd name="T16" fmla="*/ 103 w 330"/>
                  <a:gd name="T17" fmla="*/ 11 h 121"/>
                  <a:gd name="T18" fmla="*/ 111 w 330"/>
                  <a:gd name="T19" fmla="*/ 7 h 121"/>
                  <a:gd name="T20" fmla="*/ 119 w 330"/>
                  <a:gd name="T21" fmla="*/ 0 h 121"/>
                  <a:gd name="T22" fmla="*/ 131 w 330"/>
                  <a:gd name="T23" fmla="*/ 0 h 121"/>
                  <a:gd name="T24" fmla="*/ 139 w 330"/>
                  <a:gd name="T25" fmla="*/ 0 h 121"/>
                  <a:gd name="T26" fmla="*/ 147 w 330"/>
                  <a:gd name="T27" fmla="*/ 0 h 121"/>
                  <a:gd name="T28" fmla="*/ 167 w 330"/>
                  <a:gd name="T29" fmla="*/ 0 h 121"/>
                  <a:gd name="T30" fmla="*/ 175 w 330"/>
                  <a:gd name="T31" fmla="*/ 3 h 121"/>
                  <a:gd name="T32" fmla="*/ 186 w 330"/>
                  <a:gd name="T33" fmla="*/ 3 h 121"/>
                  <a:gd name="T34" fmla="*/ 200 w 330"/>
                  <a:gd name="T35" fmla="*/ 7 h 121"/>
                  <a:gd name="T36" fmla="*/ 209 w 330"/>
                  <a:gd name="T37" fmla="*/ 11 h 121"/>
                  <a:gd name="T38" fmla="*/ 217 w 330"/>
                  <a:gd name="T39" fmla="*/ 18 h 121"/>
                  <a:gd name="T40" fmla="*/ 228 w 330"/>
                  <a:gd name="T41" fmla="*/ 26 h 121"/>
                  <a:gd name="T42" fmla="*/ 236 w 330"/>
                  <a:gd name="T43" fmla="*/ 26 h 121"/>
                  <a:gd name="T44" fmla="*/ 250 w 330"/>
                  <a:gd name="T45" fmla="*/ 30 h 121"/>
                  <a:gd name="T46" fmla="*/ 259 w 330"/>
                  <a:gd name="T47" fmla="*/ 30 h 121"/>
                  <a:gd name="T48" fmla="*/ 267 w 330"/>
                  <a:gd name="T49" fmla="*/ 30 h 121"/>
                  <a:gd name="T50" fmla="*/ 287 w 330"/>
                  <a:gd name="T51" fmla="*/ 37 h 121"/>
                  <a:gd name="T52" fmla="*/ 306 w 330"/>
                  <a:gd name="T53" fmla="*/ 37 h 121"/>
                  <a:gd name="T54" fmla="*/ 315 w 330"/>
                  <a:gd name="T55" fmla="*/ 37 h 121"/>
                  <a:gd name="T56" fmla="*/ 323 w 330"/>
                  <a:gd name="T57" fmla="*/ 37 h 121"/>
                  <a:gd name="T58" fmla="*/ 329 w 330"/>
                  <a:gd name="T59" fmla="*/ 56 h 121"/>
                  <a:gd name="T60" fmla="*/ 320 w 330"/>
                  <a:gd name="T61" fmla="*/ 75 h 121"/>
                  <a:gd name="T62" fmla="*/ 317 w 330"/>
                  <a:gd name="T63" fmla="*/ 86 h 121"/>
                  <a:gd name="T64" fmla="*/ 315 w 330"/>
                  <a:gd name="T65" fmla="*/ 97 h 121"/>
                  <a:gd name="T66" fmla="*/ 315 w 330"/>
                  <a:gd name="T67" fmla="*/ 116 h 121"/>
                  <a:gd name="T68" fmla="*/ 315 w 330"/>
                  <a:gd name="T69" fmla="*/ 120 h 1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30" h="121">
                    <a:moveTo>
                      <a:pt x="0" y="30"/>
                    </a:moveTo>
                    <a:lnTo>
                      <a:pt x="22" y="37"/>
                    </a:lnTo>
                    <a:lnTo>
                      <a:pt x="36" y="37"/>
                    </a:lnTo>
                    <a:lnTo>
                      <a:pt x="50" y="37"/>
                    </a:lnTo>
                    <a:lnTo>
                      <a:pt x="58" y="33"/>
                    </a:lnTo>
                    <a:lnTo>
                      <a:pt x="69" y="30"/>
                    </a:lnTo>
                    <a:lnTo>
                      <a:pt x="78" y="26"/>
                    </a:lnTo>
                    <a:lnTo>
                      <a:pt x="89" y="15"/>
                    </a:lnTo>
                    <a:lnTo>
                      <a:pt x="103" y="11"/>
                    </a:lnTo>
                    <a:lnTo>
                      <a:pt x="111" y="7"/>
                    </a:lnTo>
                    <a:lnTo>
                      <a:pt x="119" y="0"/>
                    </a:lnTo>
                    <a:lnTo>
                      <a:pt x="131" y="0"/>
                    </a:lnTo>
                    <a:lnTo>
                      <a:pt x="139" y="0"/>
                    </a:lnTo>
                    <a:lnTo>
                      <a:pt x="147" y="0"/>
                    </a:lnTo>
                    <a:lnTo>
                      <a:pt x="167" y="0"/>
                    </a:lnTo>
                    <a:lnTo>
                      <a:pt x="175" y="3"/>
                    </a:lnTo>
                    <a:lnTo>
                      <a:pt x="186" y="3"/>
                    </a:lnTo>
                    <a:lnTo>
                      <a:pt x="200" y="7"/>
                    </a:lnTo>
                    <a:lnTo>
                      <a:pt x="209" y="11"/>
                    </a:lnTo>
                    <a:lnTo>
                      <a:pt x="217" y="18"/>
                    </a:lnTo>
                    <a:lnTo>
                      <a:pt x="228" y="26"/>
                    </a:lnTo>
                    <a:lnTo>
                      <a:pt x="236" y="26"/>
                    </a:lnTo>
                    <a:lnTo>
                      <a:pt x="250" y="30"/>
                    </a:lnTo>
                    <a:lnTo>
                      <a:pt x="259" y="30"/>
                    </a:lnTo>
                    <a:lnTo>
                      <a:pt x="267" y="30"/>
                    </a:lnTo>
                    <a:lnTo>
                      <a:pt x="287" y="37"/>
                    </a:lnTo>
                    <a:lnTo>
                      <a:pt x="306" y="37"/>
                    </a:lnTo>
                    <a:lnTo>
                      <a:pt x="315" y="37"/>
                    </a:lnTo>
                    <a:lnTo>
                      <a:pt x="323" y="37"/>
                    </a:lnTo>
                    <a:lnTo>
                      <a:pt x="329" y="56"/>
                    </a:lnTo>
                    <a:lnTo>
                      <a:pt x="320" y="75"/>
                    </a:lnTo>
                    <a:lnTo>
                      <a:pt x="317" y="86"/>
                    </a:lnTo>
                    <a:lnTo>
                      <a:pt x="315" y="97"/>
                    </a:lnTo>
                    <a:lnTo>
                      <a:pt x="315" y="116"/>
                    </a:lnTo>
                    <a:lnTo>
                      <a:pt x="315" y="12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48" name="Freeform 95"/>
              <p:cNvSpPr>
                <a:spLocks/>
              </p:cNvSpPr>
              <p:nvPr/>
            </p:nvSpPr>
            <p:spPr bwMode="auto">
              <a:xfrm>
                <a:off x="2619" y="3298"/>
                <a:ext cx="303" cy="103"/>
              </a:xfrm>
              <a:custGeom>
                <a:avLst/>
                <a:gdLst>
                  <a:gd name="T0" fmla="*/ 0 w 303"/>
                  <a:gd name="T1" fmla="*/ 102 h 103"/>
                  <a:gd name="T2" fmla="*/ 36 w 303"/>
                  <a:gd name="T3" fmla="*/ 98 h 103"/>
                  <a:gd name="T4" fmla="*/ 55 w 303"/>
                  <a:gd name="T5" fmla="*/ 94 h 103"/>
                  <a:gd name="T6" fmla="*/ 83 w 303"/>
                  <a:gd name="T7" fmla="*/ 83 h 103"/>
                  <a:gd name="T8" fmla="*/ 108 w 303"/>
                  <a:gd name="T9" fmla="*/ 83 h 103"/>
                  <a:gd name="T10" fmla="*/ 127 w 303"/>
                  <a:gd name="T11" fmla="*/ 79 h 103"/>
                  <a:gd name="T12" fmla="*/ 152 w 303"/>
                  <a:gd name="T13" fmla="*/ 79 h 103"/>
                  <a:gd name="T14" fmla="*/ 160 w 303"/>
                  <a:gd name="T15" fmla="*/ 75 h 103"/>
                  <a:gd name="T16" fmla="*/ 174 w 303"/>
                  <a:gd name="T17" fmla="*/ 75 h 103"/>
                  <a:gd name="T18" fmla="*/ 193 w 303"/>
                  <a:gd name="T19" fmla="*/ 75 h 103"/>
                  <a:gd name="T20" fmla="*/ 210 w 303"/>
                  <a:gd name="T21" fmla="*/ 75 h 103"/>
                  <a:gd name="T22" fmla="*/ 229 w 303"/>
                  <a:gd name="T23" fmla="*/ 75 h 103"/>
                  <a:gd name="T24" fmla="*/ 238 w 303"/>
                  <a:gd name="T25" fmla="*/ 75 h 103"/>
                  <a:gd name="T26" fmla="*/ 249 w 303"/>
                  <a:gd name="T27" fmla="*/ 64 h 103"/>
                  <a:gd name="T28" fmla="*/ 263 w 303"/>
                  <a:gd name="T29" fmla="*/ 52 h 103"/>
                  <a:gd name="T30" fmla="*/ 271 w 303"/>
                  <a:gd name="T31" fmla="*/ 41 h 103"/>
                  <a:gd name="T32" fmla="*/ 279 w 303"/>
                  <a:gd name="T33" fmla="*/ 34 h 103"/>
                  <a:gd name="T34" fmla="*/ 285 w 303"/>
                  <a:gd name="T35" fmla="*/ 22 h 103"/>
                  <a:gd name="T36" fmla="*/ 293 w 303"/>
                  <a:gd name="T37" fmla="*/ 7 h 103"/>
                  <a:gd name="T38" fmla="*/ 302 w 303"/>
                  <a:gd name="T39" fmla="*/ 0 h 1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3" h="103">
                    <a:moveTo>
                      <a:pt x="0" y="102"/>
                    </a:moveTo>
                    <a:lnTo>
                      <a:pt x="36" y="98"/>
                    </a:lnTo>
                    <a:lnTo>
                      <a:pt x="55" y="94"/>
                    </a:lnTo>
                    <a:lnTo>
                      <a:pt x="83" y="83"/>
                    </a:lnTo>
                    <a:lnTo>
                      <a:pt x="108" y="83"/>
                    </a:lnTo>
                    <a:lnTo>
                      <a:pt x="127" y="79"/>
                    </a:lnTo>
                    <a:lnTo>
                      <a:pt x="152" y="79"/>
                    </a:lnTo>
                    <a:lnTo>
                      <a:pt x="160" y="75"/>
                    </a:lnTo>
                    <a:lnTo>
                      <a:pt x="174" y="75"/>
                    </a:lnTo>
                    <a:lnTo>
                      <a:pt x="193" y="75"/>
                    </a:lnTo>
                    <a:lnTo>
                      <a:pt x="210" y="75"/>
                    </a:lnTo>
                    <a:lnTo>
                      <a:pt x="229" y="75"/>
                    </a:lnTo>
                    <a:lnTo>
                      <a:pt x="238" y="75"/>
                    </a:lnTo>
                    <a:lnTo>
                      <a:pt x="249" y="64"/>
                    </a:lnTo>
                    <a:lnTo>
                      <a:pt x="263" y="52"/>
                    </a:lnTo>
                    <a:lnTo>
                      <a:pt x="271" y="41"/>
                    </a:lnTo>
                    <a:lnTo>
                      <a:pt x="279" y="34"/>
                    </a:lnTo>
                    <a:lnTo>
                      <a:pt x="285" y="22"/>
                    </a:lnTo>
                    <a:lnTo>
                      <a:pt x="293" y="7"/>
                    </a:lnTo>
                    <a:lnTo>
                      <a:pt x="302"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49" name="Freeform 96"/>
              <p:cNvSpPr>
                <a:spLocks/>
              </p:cNvSpPr>
              <p:nvPr/>
            </p:nvSpPr>
            <p:spPr bwMode="auto">
              <a:xfrm>
                <a:off x="2865" y="3350"/>
                <a:ext cx="169" cy="42"/>
              </a:xfrm>
              <a:custGeom>
                <a:avLst/>
                <a:gdLst>
                  <a:gd name="T0" fmla="*/ 0 w 169"/>
                  <a:gd name="T1" fmla="*/ 22 h 42"/>
                  <a:gd name="T2" fmla="*/ 14 w 169"/>
                  <a:gd name="T3" fmla="*/ 18 h 42"/>
                  <a:gd name="T4" fmla="*/ 28 w 169"/>
                  <a:gd name="T5" fmla="*/ 18 h 42"/>
                  <a:gd name="T6" fmla="*/ 42 w 169"/>
                  <a:gd name="T7" fmla="*/ 18 h 42"/>
                  <a:gd name="T8" fmla="*/ 53 w 169"/>
                  <a:gd name="T9" fmla="*/ 11 h 42"/>
                  <a:gd name="T10" fmla="*/ 61 w 169"/>
                  <a:gd name="T11" fmla="*/ 11 h 42"/>
                  <a:gd name="T12" fmla="*/ 70 w 169"/>
                  <a:gd name="T13" fmla="*/ 3 h 42"/>
                  <a:gd name="T14" fmla="*/ 81 w 169"/>
                  <a:gd name="T15" fmla="*/ 3 h 42"/>
                  <a:gd name="T16" fmla="*/ 89 w 169"/>
                  <a:gd name="T17" fmla="*/ 0 h 42"/>
                  <a:gd name="T18" fmla="*/ 109 w 169"/>
                  <a:gd name="T19" fmla="*/ 0 h 42"/>
                  <a:gd name="T20" fmla="*/ 120 w 169"/>
                  <a:gd name="T21" fmla="*/ 0 h 42"/>
                  <a:gd name="T22" fmla="*/ 137 w 169"/>
                  <a:gd name="T23" fmla="*/ 0 h 42"/>
                  <a:gd name="T24" fmla="*/ 148 w 169"/>
                  <a:gd name="T25" fmla="*/ 0 h 42"/>
                  <a:gd name="T26" fmla="*/ 154 w 169"/>
                  <a:gd name="T27" fmla="*/ 14 h 42"/>
                  <a:gd name="T28" fmla="*/ 162 w 169"/>
                  <a:gd name="T29" fmla="*/ 18 h 42"/>
                  <a:gd name="T30" fmla="*/ 165 w 169"/>
                  <a:gd name="T31" fmla="*/ 33 h 42"/>
                  <a:gd name="T32" fmla="*/ 168 w 169"/>
                  <a:gd name="T33" fmla="*/ 41 h 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9" h="42">
                    <a:moveTo>
                      <a:pt x="0" y="22"/>
                    </a:moveTo>
                    <a:lnTo>
                      <a:pt x="14" y="18"/>
                    </a:lnTo>
                    <a:lnTo>
                      <a:pt x="28" y="18"/>
                    </a:lnTo>
                    <a:lnTo>
                      <a:pt x="42" y="18"/>
                    </a:lnTo>
                    <a:lnTo>
                      <a:pt x="53" y="11"/>
                    </a:lnTo>
                    <a:lnTo>
                      <a:pt x="61" y="11"/>
                    </a:lnTo>
                    <a:lnTo>
                      <a:pt x="70" y="3"/>
                    </a:lnTo>
                    <a:lnTo>
                      <a:pt x="81" y="3"/>
                    </a:lnTo>
                    <a:lnTo>
                      <a:pt x="89" y="0"/>
                    </a:lnTo>
                    <a:lnTo>
                      <a:pt x="109" y="0"/>
                    </a:lnTo>
                    <a:lnTo>
                      <a:pt x="120" y="0"/>
                    </a:lnTo>
                    <a:lnTo>
                      <a:pt x="137" y="0"/>
                    </a:lnTo>
                    <a:lnTo>
                      <a:pt x="148" y="0"/>
                    </a:lnTo>
                    <a:lnTo>
                      <a:pt x="154" y="14"/>
                    </a:lnTo>
                    <a:lnTo>
                      <a:pt x="162" y="18"/>
                    </a:lnTo>
                    <a:lnTo>
                      <a:pt x="165" y="33"/>
                    </a:lnTo>
                    <a:lnTo>
                      <a:pt x="168" y="41"/>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50" name="Freeform 97"/>
              <p:cNvSpPr>
                <a:spLocks/>
              </p:cNvSpPr>
              <p:nvPr/>
            </p:nvSpPr>
            <p:spPr bwMode="auto">
              <a:xfrm>
                <a:off x="2964" y="3586"/>
                <a:ext cx="121" cy="193"/>
              </a:xfrm>
              <a:custGeom>
                <a:avLst/>
                <a:gdLst>
                  <a:gd name="T0" fmla="*/ 0 w 121"/>
                  <a:gd name="T1" fmla="*/ 86 h 193"/>
                  <a:gd name="T2" fmla="*/ 22 w 121"/>
                  <a:gd name="T3" fmla="*/ 67 h 193"/>
                  <a:gd name="T4" fmla="*/ 30 w 121"/>
                  <a:gd name="T5" fmla="*/ 52 h 193"/>
                  <a:gd name="T6" fmla="*/ 39 w 121"/>
                  <a:gd name="T7" fmla="*/ 33 h 193"/>
                  <a:gd name="T8" fmla="*/ 50 w 121"/>
                  <a:gd name="T9" fmla="*/ 26 h 193"/>
                  <a:gd name="T10" fmla="*/ 58 w 121"/>
                  <a:gd name="T11" fmla="*/ 18 h 193"/>
                  <a:gd name="T12" fmla="*/ 72 w 121"/>
                  <a:gd name="T13" fmla="*/ 11 h 193"/>
                  <a:gd name="T14" fmla="*/ 80 w 121"/>
                  <a:gd name="T15" fmla="*/ 7 h 193"/>
                  <a:gd name="T16" fmla="*/ 89 w 121"/>
                  <a:gd name="T17" fmla="*/ 0 h 193"/>
                  <a:gd name="T18" fmla="*/ 100 w 121"/>
                  <a:gd name="T19" fmla="*/ 22 h 193"/>
                  <a:gd name="T20" fmla="*/ 108 w 121"/>
                  <a:gd name="T21" fmla="*/ 41 h 193"/>
                  <a:gd name="T22" fmla="*/ 108 w 121"/>
                  <a:gd name="T23" fmla="*/ 60 h 193"/>
                  <a:gd name="T24" fmla="*/ 108 w 121"/>
                  <a:gd name="T25" fmla="*/ 75 h 193"/>
                  <a:gd name="T26" fmla="*/ 114 w 121"/>
                  <a:gd name="T27" fmla="*/ 97 h 193"/>
                  <a:gd name="T28" fmla="*/ 120 w 121"/>
                  <a:gd name="T29" fmla="*/ 116 h 193"/>
                  <a:gd name="T30" fmla="*/ 114 w 121"/>
                  <a:gd name="T31" fmla="*/ 135 h 193"/>
                  <a:gd name="T32" fmla="*/ 108 w 121"/>
                  <a:gd name="T33" fmla="*/ 150 h 193"/>
                  <a:gd name="T34" fmla="*/ 100 w 121"/>
                  <a:gd name="T35" fmla="*/ 169 h 193"/>
                  <a:gd name="T36" fmla="*/ 97 w 121"/>
                  <a:gd name="T37" fmla="*/ 180 h 193"/>
                  <a:gd name="T38" fmla="*/ 97 w 121"/>
                  <a:gd name="T39" fmla="*/ 192 h 19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1" h="193">
                    <a:moveTo>
                      <a:pt x="0" y="86"/>
                    </a:moveTo>
                    <a:lnTo>
                      <a:pt x="22" y="67"/>
                    </a:lnTo>
                    <a:lnTo>
                      <a:pt x="30" y="52"/>
                    </a:lnTo>
                    <a:lnTo>
                      <a:pt x="39" y="33"/>
                    </a:lnTo>
                    <a:lnTo>
                      <a:pt x="50" y="26"/>
                    </a:lnTo>
                    <a:lnTo>
                      <a:pt x="58" y="18"/>
                    </a:lnTo>
                    <a:lnTo>
                      <a:pt x="72" y="11"/>
                    </a:lnTo>
                    <a:lnTo>
                      <a:pt x="80" y="7"/>
                    </a:lnTo>
                    <a:lnTo>
                      <a:pt x="89" y="0"/>
                    </a:lnTo>
                    <a:lnTo>
                      <a:pt x="100" y="22"/>
                    </a:lnTo>
                    <a:lnTo>
                      <a:pt x="108" y="41"/>
                    </a:lnTo>
                    <a:lnTo>
                      <a:pt x="108" y="60"/>
                    </a:lnTo>
                    <a:lnTo>
                      <a:pt x="108" y="75"/>
                    </a:lnTo>
                    <a:lnTo>
                      <a:pt x="114" y="97"/>
                    </a:lnTo>
                    <a:lnTo>
                      <a:pt x="120" y="116"/>
                    </a:lnTo>
                    <a:lnTo>
                      <a:pt x="114" y="135"/>
                    </a:lnTo>
                    <a:lnTo>
                      <a:pt x="108" y="150"/>
                    </a:lnTo>
                    <a:lnTo>
                      <a:pt x="100" y="169"/>
                    </a:lnTo>
                    <a:lnTo>
                      <a:pt x="97" y="180"/>
                    </a:lnTo>
                    <a:lnTo>
                      <a:pt x="97" y="192"/>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51" name="Freeform 98"/>
              <p:cNvSpPr>
                <a:spLocks/>
              </p:cNvSpPr>
              <p:nvPr/>
            </p:nvSpPr>
            <p:spPr bwMode="auto">
              <a:xfrm>
                <a:off x="3017" y="3407"/>
                <a:ext cx="32" cy="180"/>
              </a:xfrm>
              <a:custGeom>
                <a:avLst/>
                <a:gdLst>
                  <a:gd name="T0" fmla="*/ 31 w 32"/>
                  <a:gd name="T1" fmla="*/ 179 h 180"/>
                  <a:gd name="T2" fmla="*/ 15 w 32"/>
                  <a:gd name="T3" fmla="*/ 156 h 180"/>
                  <a:gd name="T4" fmla="*/ 12 w 32"/>
                  <a:gd name="T5" fmla="*/ 141 h 180"/>
                  <a:gd name="T6" fmla="*/ 5 w 32"/>
                  <a:gd name="T7" fmla="*/ 130 h 180"/>
                  <a:gd name="T8" fmla="*/ 2 w 32"/>
                  <a:gd name="T9" fmla="*/ 119 h 180"/>
                  <a:gd name="T10" fmla="*/ 0 w 32"/>
                  <a:gd name="T11" fmla="*/ 104 h 180"/>
                  <a:gd name="T12" fmla="*/ 0 w 32"/>
                  <a:gd name="T13" fmla="*/ 78 h 180"/>
                  <a:gd name="T14" fmla="*/ 5 w 32"/>
                  <a:gd name="T15" fmla="*/ 59 h 180"/>
                  <a:gd name="T16" fmla="*/ 10 w 32"/>
                  <a:gd name="T17" fmla="*/ 48 h 180"/>
                  <a:gd name="T18" fmla="*/ 10 w 32"/>
                  <a:gd name="T19" fmla="*/ 37 h 180"/>
                  <a:gd name="T20" fmla="*/ 10 w 32"/>
                  <a:gd name="T21" fmla="*/ 22 h 180"/>
                  <a:gd name="T22" fmla="*/ 10 w 32"/>
                  <a:gd name="T23" fmla="*/ 11 h 180"/>
                  <a:gd name="T24" fmla="*/ 12 w 32"/>
                  <a:gd name="T25" fmla="*/ 0 h 1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 h="180">
                    <a:moveTo>
                      <a:pt x="31" y="179"/>
                    </a:moveTo>
                    <a:lnTo>
                      <a:pt x="15" y="156"/>
                    </a:lnTo>
                    <a:lnTo>
                      <a:pt x="12" y="141"/>
                    </a:lnTo>
                    <a:lnTo>
                      <a:pt x="5" y="130"/>
                    </a:lnTo>
                    <a:lnTo>
                      <a:pt x="2" y="119"/>
                    </a:lnTo>
                    <a:lnTo>
                      <a:pt x="0" y="104"/>
                    </a:lnTo>
                    <a:lnTo>
                      <a:pt x="0" y="78"/>
                    </a:lnTo>
                    <a:lnTo>
                      <a:pt x="5" y="59"/>
                    </a:lnTo>
                    <a:lnTo>
                      <a:pt x="10" y="48"/>
                    </a:lnTo>
                    <a:lnTo>
                      <a:pt x="10" y="37"/>
                    </a:lnTo>
                    <a:lnTo>
                      <a:pt x="10" y="22"/>
                    </a:lnTo>
                    <a:lnTo>
                      <a:pt x="10" y="11"/>
                    </a:lnTo>
                    <a:lnTo>
                      <a:pt x="12"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43052" name="Freeform 99"/>
              <p:cNvSpPr>
                <a:spLocks/>
              </p:cNvSpPr>
              <p:nvPr/>
            </p:nvSpPr>
            <p:spPr bwMode="auto">
              <a:xfrm>
                <a:off x="3017" y="3477"/>
                <a:ext cx="117" cy="44"/>
              </a:xfrm>
              <a:custGeom>
                <a:avLst/>
                <a:gdLst>
                  <a:gd name="T0" fmla="*/ 0 w 117"/>
                  <a:gd name="T1" fmla="*/ 0 h 44"/>
                  <a:gd name="T2" fmla="*/ 11 w 117"/>
                  <a:gd name="T3" fmla="*/ 0 h 44"/>
                  <a:gd name="T4" fmla="*/ 19 w 117"/>
                  <a:gd name="T5" fmla="*/ 0 h 44"/>
                  <a:gd name="T6" fmla="*/ 27 w 117"/>
                  <a:gd name="T7" fmla="*/ 0 h 44"/>
                  <a:gd name="T8" fmla="*/ 38 w 117"/>
                  <a:gd name="T9" fmla="*/ 0 h 44"/>
                  <a:gd name="T10" fmla="*/ 46 w 117"/>
                  <a:gd name="T11" fmla="*/ 0 h 44"/>
                  <a:gd name="T12" fmla="*/ 55 w 117"/>
                  <a:gd name="T13" fmla="*/ 3 h 44"/>
                  <a:gd name="T14" fmla="*/ 60 w 117"/>
                  <a:gd name="T15" fmla="*/ 15 h 44"/>
                  <a:gd name="T16" fmla="*/ 66 w 117"/>
                  <a:gd name="T17" fmla="*/ 27 h 44"/>
                  <a:gd name="T18" fmla="*/ 74 w 117"/>
                  <a:gd name="T19" fmla="*/ 39 h 44"/>
                  <a:gd name="T20" fmla="*/ 82 w 117"/>
                  <a:gd name="T21" fmla="*/ 43 h 44"/>
                  <a:gd name="T22" fmla="*/ 91 w 117"/>
                  <a:gd name="T23" fmla="*/ 43 h 44"/>
                  <a:gd name="T24" fmla="*/ 102 w 117"/>
                  <a:gd name="T25" fmla="*/ 43 h 44"/>
                  <a:gd name="T26" fmla="*/ 110 w 117"/>
                  <a:gd name="T27" fmla="*/ 43 h 44"/>
                  <a:gd name="T28" fmla="*/ 116 w 117"/>
                  <a:gd name="T29" fmla="*/ 43 h 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 h="44">
                    <a:moveTo>
                      <a:pt x="0" y="0"/>
                    </a:moveTo>
                    <a:lnTo>
                      <a:pt x="11" y="0"/>
                    </a:lnTo>
                    <a:lnTo>
                      <a:pt x="19" y="0"/>
                    </a:lnTo>
                    <a:lnTo>
                      <a:pt x="27" y="0"/>
                    </a:lnTo>
                    <a:lnTo>
                      <a:pt x="38" y="0"/>
                    </a:lnTo>
                    <a:lnTo>
                      <a:pt x="46" y="0"/>
                    </a:lnTo>
                    <a:lnTo>
                      <a:pt x="55" y="3"/>
                    </a:lnTo>
                    <a:lnTo>
                      <a:pt x="60" y="15"/>
                    </a:lnTo>
                    <a:lnTo>
                      <a:pt x="66" y="27"/>
                    </a:lnTo>
                    <a:lnTo>
                      <a:pt x="74" y="39"/>
                    </a:lnTo>
                    <a:lnTo>
                      <a:pt x="82" y="43"/>
                    </a:lnTo>
                    <a:lnTo>
                      <a:pt x="91" y="43"/>
                    </a:lnTo>
                    <a:lnTo>
                      <a:pt x="102" y="43"/>
                    </a:lnTo>
                    <a:lnTo>
                      <a:pt x="110" y="43"/>
                    </a:lnTo>
                    <a:lnTo>
                      <a:pt x="116" y="43"/>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grpSp>
      </p:grpSp>
      <p:sp>
        <p:nvSpPr>
          <p:cNvPr id="43021" name="Text Box 100"/>
          <p:cNvSpPr txBox="1">
            <a:spLocks noChangeArrowheads="1"/>
          </p:cNvSpPr>
          <p:nvPr/>
        </p:nvSpPr>
        <p:spPr bwMode="auto">
          <a:xfrm>
            <a:off x="3157750" y="4884628"/>
            <a:ext cx="1450937" cy="611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62000">
              <a:spcBef>
                <a:spcPct val="20000"/>
              </a:spcBef>
              <a:buChar char="•"/>
              <a:defRPr sz="3200">
                <a:solidFill>
                  <a:schemeClr val="tx1"/>
                </a:solidFill>
                <a:latin typeface="Arial" panose="020B0604020202020204" pitchFamily="34" charset="0"/>
              </a:defRPr>
            </a:lvl1pPr>
            <a:lvl2pPr marL="742950" indent="-285750" defTabSz="762000">
              <a:spcBef>
                <a:spcPct val="20000"/>
              </a:spcBef>
              <a:buChar char="–"/>
              <a:defRPr sz="2800">
                <a:solidFill>
                  <a:schemeClr val="tx1"/>
                </a:solidFill>
                <a:latin typeface="Arial" panose="020B0604020202020204" pitchFamily="34" charset="0"/>
              </a:defRPr>
            </a:lvl2pPr>
            <a:lvl3pPr marL="1143000" indent="-228600" defTabSz="762000">
              <a:spcBef>
                <a:spcPct val="20000"/>
              </a:spcBef>
              <a:buChar char="•"/>
              <a:defRPr sz="2400">
                <a:solidFill>
                  <a:schemeClr val="tx1"/>
                </a:solidFill>
                <a:latin typeface="Arial" panose="020B0604020202020204" pitchFamily="34" charset="0"/>
              </a:defRPr>
            </a:lvl3pPr>
            <a:lvl4pPr marL="1600200" indent="-228600" defTabSz="762000">
              <a:spcBef>
                <a:spcPct val="20000"/>
              </a:spcBef>
              <a:buChar char="–"/>
              <a:defRPr sz="2000">
                <a:solidFill>
                  <a:schemeClr val="tx1"/>
                </a:solidFill>
                <a:latin typeface="Arial" panose="020B0604020202020204" pitchFamily="34" charset="0"/>
              </a:defRPr>
            </a:lvl4pPr>
            <a:lvl5pPr marL="2057400" indent="-228600" defTabSz="762000">
              <a:spcBef>
                <a:spcPct val="20000"/>
              </a:spcBef>
              <a:buChar char="»"/>
              <a:defRPr sz="2000">
                <a:solidFill>
                  <a:schemeClr val="tx1"/>
                </a:solidFill>
                <a:latin typeface="Arial" panose="020B0604020202020204" pitchFamily="34" charset="0"/>
              </a:defRPr>
            </a:lvl5pPr>
            <a:lvl6pPr marL="2514600" indent="-228600" defTabSz="7620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7620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7620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7620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10000"/>
              </a:lnSpc>
              <a:spcBef>
                <a:spcPct val="0"/>
              </a:spcBef>
              <a:buNone/>
              <a:defRPr/>
            </a:pPr>
            <a:r>
              <a:rPr lang="en-CA" altLang="en-US" sz="1050" b="1">
                <a:solidFill>
                  <a:srgbClr val="3333FF"/>
                </a:solidFill>
                <a:latin typeface="Trebuchet MS" panose="020B0603020202020204" pitchFamily="34" charset="0"/>
              </a:rPr>
              <a:t>5%-Na</a:t>
            </a:r>
            <a:r>
              <a:rPr lang="en-CA" altLang="en-US" sz="1050" b="1" baseline="-25000">
                <a:solidFill>
                  <a:srgbClr val="3333FF"/>
                </a:solidFill>
                <a:latin typeface="Trebuchet MS" panose="020B0603020202020204" pitchFamily="34" charset="0"/>
              </a:rPr>
              <a:t>2</a:t>
            </a:r>
            <a:r>
              <a:rPr lang="en-CA" altLang="en-US" sz="1050" b="1">
                <a:solidFill>
                  <a:srgbClr val="3333FF"/>
                </a:solidFill>
                <a:latin typeface="Trebuchet MS" panose="020B0603020202020204" pitchFamily="34" charset="0"/>
              </a:rPr>
              <a:t>SO</a:t>
            </a:r>
            <a:r>
              <a:rPr lang="en-CA" altLang="en-US" sz="1050" b="1" baseline="-25000">
                <a:solidFill>
                  <a:srgbClr val="3333FF"/>
                </a:solidFill>
                <a:latin typeface="Trebuchet MS" panose="020B0603020202020204" pitchFamily="34" charset="0"/>
              </a:rPr>
              <a:t>4</a:t>
            </a:r>
            <a:r>
              <a:rPr lang="en-CA" altLang="en-US" sz="1050" b="1">
                <a:solidFill>
                  <a:srgbClr val="3333FF"/>
                </a:solidFill>
                <a:latin typeface="Trebuchet MS" panose="020B0603020202020204" pitchFamily="34" charset="0"/>
              </a:rPr>
              <a:t> solution</a:t>
            </a:r>
          </a:p>
          <a:p>
            <a:pPr>
              <a:lnSpc>
                <a:spcPct val="110000"/>
              </a:lnSpc>
              <a:spcBef>
                <a:spcPct val="0"/>
              </a:spcBef>
              <a:buNone/>
              <a:defRPr/>
            </a:pPr>
            <a:r>
              <a:rPr lang="en-CA" altLang="en-US" sz="1050" b="1">
                <a:solidFill>
                  <a:srgbClr val="3333FF"/>
                </a:solidFill>
                <a:latin typeface="Trebuchet MS" panose="020B0603020202020204" pitchFamily="34" charset="0"/>
              </a:rPr>
              <a:t>Changed periodically</a:t>
            </a:r>
          </a:p>
        </p:txBody>
      </p:sp>
      <p:sp>
        <p:nvSpPr>
          <p:cNvPr id="43022" name="Line 101"/>
          <p:cNvSpPr>
            <a:spLocks noChangeShapeType="1"/>
          </p:cNvSpPr>
          <p:nvPr/>
        </p:nvSpPr>
        <p:spPr bwMode="auto">
          <a:xfrm flipH="1">
            <a:off x="2904034" y="3691398"/>
            <a:ext cx="328659" cy="40403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CA" sz="1350">
              <a:solidFill>
                <a:prstClr val="black"/>
              </a:solidFill>
              <a:latin typeface="Trebuchet MS" panose="020B0603020202020204" pitchFamily="34" charset="0"/>
            </a:endParaRPr>
          </a:p>
        </p:txBody>
      </p:sp>
      <p:sp>
        <p:nvSpPr>
          <p:cNvPr id="102" name="Slide Number Placeholder 3">
            <a:extLst>
              <a:ext uri="{FF2B5EF4-FFF2-40B4-BE49-F238E27FC236}">
                <a16:creationId xmlns:a16="http://schemas.microsoft.com/office/drawing/2014/main" id="{888C318F-FBC5-4BA1-9141-857E99764D11}"/>
              </a:ext>
            </a:extLst>
          </p:cNvPr>
          <p:cNvSpPr txBox="1">
            <a:spLocks/>
          </p:cNvSpPr>
          <p:nvPr/>
        </p:nvSpPr>
        <p:spPr>
          <a:xfrm>
            <a:off x="6124939" y="5843590"/>
            <a:ext cx="1712081" cy="264002"/>
          </a:xfrm>
          <a:prstGeom prst="rect">
            <a:avLst/>
          </a:prstGeom>
        </p:spPr>
        <p:txBody>
          <a:bodyPr vert="horz" lIns="68580" tIns="34290" rIns="68580" bIns="34290" rtlCol="0" anchor="ctr"/>
          <a:lstStyle>
            <a:defPPr>
              <a:defRPr lang="en-US"/>
            </a:defPPr>
            <a:lvl1pPr algn="r">
              <a:defRPr sz="1200">
                <a:solidFill>
                  <a:schemeClr val="tx1">
                    <a:lumMod val="75000"/>
                    <a:lumOff val="25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71D62C3-F02C-44ED-B4E4-012F2829E7BF}" type="slidenum">
              <a:rPr lang="en-US" sz="900">
                <a:solidFill>
                  <a:prstClr val="black">
                    <a:lumMod val="75000"/>
                    <a:lumOff val="25000"/>
                  </a:prstClr>
                </a:solidFill>
                <a:latin typeface="Trebuchet MS" panose="020B0603020202020204" pitchFamily="34" charset="0"/>
              </a:rPr>
              <a:pPr>
                <a:defRPr/>
              </a:pPr>
              <a:t>43</a:t>
            </a:fld>
            <a:endParaRPr lang="en-US" sz="900" dirty="0">
              <a:solidFill>
                <a:prstClr val="black">
                  <a:lumMod val="75000"/>
                  <a:lumOff val="25000"/>
                </a:prstClr>
              </a:solidFill>
              <a:latin typeface="Trebuchet MS" panose="020B0603020202020204" pitchFamily="34" charset="0"/>
            </a:endParaRPr>
          </a:p>
        </p:txBody>
      </p:sp>
      <p:sp>
        <p:nvSpPr>
          <p:cNvPr id="2" name="Title 1">
            <a:extLst>
              <a:ext uri="{FF2B5EF4-FFF2-40B4-BE49-F238E27FC236}">
                <a16:creationId xmlns:a16="http://schemas.microsoft.com/office/drawing/2014/main" id="{E59818BD-E7F9-4312-A7B8-E431A5E96B00}"/>
              </a:ext>
            </a:extLst>
          </p:cNvPr>
          <p:cNvSpPr>
            <a:spLocks noGrp="1"/>
          </p:cNvSpPr>
          <p:nvPr>
            <p:ph type="title"/>
          </p:nvPr>
        </p:nvSpPr>
        <p:spPr>
          <a:xfrm>
            <a:off x="308961" y="135385"/>
            <a:ext cx="8339181" cy="1462312"/>
          </a:xfrm>
          <a:solidFill>
            <a:schemeClr val="accent2"/>
          </a:solidFill>
        </p:spPr>
        <p:txBody>
          <a:bodyPr>
            <a:noAutofit/>
          </a:bodyPr>
          <a:lstStyle/>
          <a:p>
            <a:r>
              <a:rPr lang="en-US" dirty="0">
                <a:solidFill>
                  <a:schemeClr val="bg1"/>
                </a:solidFill>
                <a:latin typeface="Trebuchet MS" panose="020B0603020202020204" pitchFamily="34" charset="0"/>
              </a:rPr>
              <a:t>Effect of Slag Cement on </a:t>
            </a:r>
            <a:r>
              <a:rPr lang="en-US" dirty="0">
                <a:latin typeface="Trebuchet MS" panose="020B0603020202020204" pitchFamily="34" charset="0"/>
              </a:rPr>
              <a:t>Sulfate Resistance</a:t>
            </a:r>
          </a:p>
        </p:txBody>
      </p:sp>
    </p:spTree>
    <p:custDataLst>
      <p:tags r:id="rId1"/>
    </p:custDataLst>
    <p:extLst>
      <p:ext uri="{BB962C8B-B14F-4D97-AF65-F5344CB8AC3E}">
        <p14:creationId xmlns:p14="http://schemas.microsoft.com/office/powerpoint/2010/main" val="1695450783"/>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335F15D-EF9C-46ED-9778-76C70E972BC4}"/>
              </a:ext>
            </a:extLst>
          </p:cNvPr>
          <p:cNvPicPr>
            <a:picLocks noChangeAspect="1"/>
          </p:cNvPicPr>
          <p:nvPr/>
        </p:nvPicPr>
        <p:blipFill>
          <a:blip r:embed="rId4"/>
          <a:stretch>
            <a:fillRect/>
          </a:stretch>
        </p:blipFill>
        <p:spPr>
          <a:xfrm>
            <a:off x="405228" y="1798375"/>
            <a:ext cx="6714144" cy="2830285"/>
          </a:xfrm>
          <a:prstGeom prst="rect">
            <a:avLst/>
          </a:prstGeom>
        </p:spPr>
      </p:pic>
      <p:sp>
        <p:nvSpPr>
          <p:cNvPr id="76835" name="Text Box 35"/>
          <p:cNvSpPr txBox="1">
            <a:spLocks noChangeArrowheads="1"/>
          </p:cNvSpPr>
          <p:nvPr/>
        </p:nvSpPr>
        <p:spPr bwMode="auto">
          <a:xfrm>
            <a:off x="949207" y="4628660"/>
            <a:ext cx="424282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lvl="0">
              <a:spcBef>
                <a:spcPct val="50000"/>
              </a:spcBef>
              <a:defRPr/>
            </a:pPr>
            <a:r>
              <a:rPr lang="en-US" altLang="en-US" sz="1800" dirty="0">
                <a:solidFill>
                  <a:schemeClr val="bg1">
                    <a:lumMod val="50000"/>
                  </a:schemeClr>
                </a:solidFill>
                <a:latin typeface="Trebuchet MS" panose="020B0603020202020204" pitchFamily="34" charset="0"/>
              </a:rPr>
              <a:t>500 </a:t>
            </a:r>
            <a:r>
              <a:rPr lang="en-US" altLang="en-US" sz="1800" dirty="0" err="1">
                <a:solidFill>
                  <a:schemeClr val="bg1">
                    <a:lumMod val="50000"/>
                  </a:schemeClr>
                </a:solidFill>
                <a:latin typeface="Trebuchet MS" panose="020B0603020202020204" pitchFamily="34" charset="0"/>
              </a:rPr>
              <a:t>pcy</a:t>
            </a:r>
            <a:r>
              <a:rPr lang="en-US" altLang="en-US" sz="1800" dirty="0">
                <a:solidFill>
                  <a:schemeClr val="bg1">
                    <a:lumMod val="50000"/>
                  </a:schemeClr>
                </a:solidFill>
                <a:latin typeface="Trebuchet MS" panose="020B0603020202020204" pitchFamily="34" charset="0"/>
              </a:rPr>
              <a:t> total CM (300kg/m</a:t>
            </a:r>
            <a:r>
              <a:rPr lang="en-US" altLang="en-US" sz="1800" baseline="30000" dirty="0">
                <a:solidFill>
                  <a:schemeClr val="bg1">
                    <a:lumMod val="50000"/>
                  </a:schemeClr>
                </a:solidFill>
                <a:latin typeface="Trebuchet MS" panose="020B0603020202020204" pitchFamily="34" charset="0"/>
              </a:rPr>
              <a:t>3</a:t>
            </a:r>
            <a:r>
              <a:rPr lang="en-US" altLang="en-US" sz="1800" dirty="0">
                <a:solidFill>
                  <a:schemeClr val="bg1">
                    <a:lumMod val="50000"/>
                  </a:schemeClr>
                </a:solidFill>
                <a:latin typeface="Trebuchet MS" panose="020B0603020202020204" pitchFamily="34" charset="0"/>
              </a:rPr>
              <a:t>) at 0.55 W/CM ¾” (20 mm) aggregate</a:t>
            </a:r>
          </a:p>
        </p:txBody>
      </p:sp>
      <p:sp>
        <p:nvSpPr>
          <p:cNvPr id="76836" name="Text Box 36"/>
          <p:cNvSpPr txBox="1">
            <a:spLocks noChangeArrowheads="1"/>
          </p:cNvSpPr>
          <p:nvPr/>
        </p:nvSpPr>
        <p:spPr bwMode="auto">
          <a:xfrm>
            <a:off x="784685" y="1260308"/>
            <a:ext cx="5657851"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defRPr/>
            </a:pPr>
            <a:r>
              <a:rPr lang="en-US" altLang="en-US" sz="2100" dirty="0">
                <a:solidFill>
                  <a:schemeClr val="bg1">
                    <a:lumMod val="50000"/>
                  </a:schemeClr>
                </a:solidFill>
                <a:latin typeface="Trebuchet MS" panose="020B0603020202020204" pitchFamily="34" charset="0"/>
              </a:rPr>
              <a:t>7 Days Moist Curing then dried at 50% rh</a:t>
            </a:r>
          </a:p>
        </p:txBody>
      </p:sp>
      <p:sp>
        <p:nvSpPr>
          <p:cNvPr id="76837" name="Text Box 37"/>
          <p:cNvSpPr txBox="1">
            <a:spLocks noChangeArrowheads="1"/>
          </p:cNvSpPr>
          <p:nvPr/>
        </p:nvSpPr>
        <p:spPr bwMode="auto">
          <a:xfrm>
            <a:off x="5509138" y="5070027"/>
            <a:ext cx="175682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defRPr/>
            </a:pPr>
            <a:r>
              <a:rPr lang="en-US" altLang="en-US" sz="1200" dirty="0">
                <a:solidFill>
                  <a:prstClr val="black"/>
                </a:solidFill>
                <a:latin typeface="Trebuchet MS" panose="020B0603020202020204" pitchFamily="34" charset="0"/>
              </a:rPr>
              <a:t>Hooton &amp; Angel, 2006</a:t>
            </a:r>
          </a:p>
        </p:txBody>
      </p:sp>
      <p:sp>
        <p:nvSpPr>
          <p:cNvPr id="7" name="Slide Number Placeholder 1">
            <a:extLst>
              <a:ext uri="{FF2B5EF4-FFF2-40B4-BE49-F238E27FC236}">
                <a16:creationId xmlns:a16="http://schemas.microsoft.com/office/drawing/2014/main" id="{0E930AD5-F10B-43F8-80A8-4317CF98F540}"/>
              </a:ext>
            </a:extLst>
          </p:cNvPr>
          <p:cNvSpPr txBox="1">
            <a:spLocks/>
          </p:cNvSpPr>
          <p:nvPr/>
        </p:nvSpPr>
        <p:spPr>
          <a:xfrm>
            <a:off x="6557092" y="5522810"/>
            <a:ext cx="1386758" cy="375548"/>
          </a:xfrm>
          <a:prstGeom prst="rect">
            <a:avLst/>
          </a:prstGeom>
        </p:spPr>
        <p:txBody>
          <a:bodyPr vert="horz" lIns="68580" tIns="34290" rIns="68580" bIns="34290" rtlCol="0" anchor="ctr"/>
          <a:lstStyle>
            <a:defPPr>
              <a:defRPr lang="en-US"/>
            </a:defPPr>
            <a:lvl1pPr algn="r">
              <a:defRPr sz="1200">
                <a:solidFill>
                  <a:schemeClr val="tx1">
                    <a:lumMod val="75000"/>
                    <a:lumOff val="25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8369FB5-8359-44A5-BFB8-DC6144F281E3}" type="slidenum">
              <a:rPr lang="en-US" altLang="en-US" sz="900">
                <a:solidFill>
                  <a:prstClr val="black">
                    <a:lumMod val="75000"/>
                    <a:lumOff val="25000"/>
                  </a:prstClr>
                </a:solidFill>
                <a:latin typeface="Trebuchet MS" panose="020B0603020202020204" pitchFamily="34" charset="0"/>
              </a:rPr>
              <a:pPr>
                <a:defRPr/>
              </a:pPr>
              <a:t>44</a:t>
            </a:fld>
            <a:endParaRPr lang="en-US" altLang="en-US" sz="900" dirty="0">
              <a:solidFill>
                <a:prstClr val="black">
                  <a:lumMod val="75000"/>
                  <a:lumOff val="25000"/>
                </a:prstClr>
              </a:solidFill>
              <a:latin typeface="Trebuchet MS" panose="020B0603020202020204" pitchFamily="34" charset="0"/>
            </a:endParaRPr>
          </a:p>
        </p:txBody>
      </p:sp>
      <p:pic>
        <p:nvPicPr>
          <p:cNvPr id="2" name="Picture 1">
            <a:extLst>
              <a:ext uri="{FF2B5EF4-FFF2-40B4-BE49-F238E27FC236}">
                <a16:creationId xmlns:a16="http://schemas.microsoft.com/office/drawing/2014/main" id="{E8A10BA6-A0E5-47B1-83D8-ED06746C2D1A}"/>
              </a:ext>
            </a:extLst>
          </p:cNvPr>
          <p:cNvPicPr>
            <a:picLocks noChangeAspect="1"/>
          </p:cNvPicPr>
          <p:nvPr/>
        </p:nvPicPr>
        <p:blipFill rotWithShape="1">
          <a:blip r:embed="rId5"/>
          <a:srcRect b="56645"/>
          <a:stretch/>
        </p:blipFill>
        <p:spPr>
          <a:xfrm>
            <a:off x="405228" y="1832843"/>
            <a:ext cx="6714146" cy="1227082"/>
          </a:xfrm>
          <a:prstGeom prst="rect">
            <a:avLst/>
          </a:prstGeom>
        </p:spPr>
      </p:pic>
      <p:sp>
        <p:nvSpPr>
          <p:cNvPr id="11" name="Rectangle 2">
            <a:extLst>
              <a:ext uri="{FF2B5EF4-FFF2-40B4-BE49-F238E27FC236}">
                <a16:creationId xmlns:a16="http://schemas.microsoft.com/office/drawing/2014/main" id="{661035C2-4CE5-4592-9627-E357170123F1}"/>
              </a:ext>
            </a:extLst>
          </p:cNvPr>
          <p:cNvSpPr>
            <a:spLocks noGrp="1" noChangeArrowheads="1"/>
          </p:cNvSpPr>
          <p:nvPr>
            <p:ph type="title"/>
          </p:nvPr>
        </p:nvSpPr>
        <p:spPr>
          <a:xfrm>
            <a:off x="444008" y="188714"/>
            <a:ext cx="6548963" cy="895810"/>
          </a:xfrm>
          <a:noFill/>
        </p:spPr>
        <p:txBody>
          <a:bodyPr>
            <a:normAutofit/>
          </a:bodyPr>
          <a:lstStyle/>
          <a:p>
            <a:pPr eaLnBrk="1" hangingPunct="1"/>
            <a:r>
              <a:rPr lang="en-US" altLang="en-US" sz="4000" b="1" dirty="0">
                <a:solidFill>
                  <a:schemeClr val="accent1"/>
                </a:solidFill>
                <a:latin typeface="Trebuchet MS" panose="020B0603020202020204" pitchFamily="34" charset="0"/>
              </a:rPr>
              <a:t>Drying</a:t>
            </a:r>
            <a:r>
              <a:rPr lang="en-US" altLang="en-US" sz="4000" b="1" dirty="0">
                <a:latin typeface="Trebuchet MS" panose="020B0603020202020204" pitchFamily="34" charset="0"/>
              </a:rPr>
              <a:t> </a:t>
            </a:r>
            <a:r>
              <a:rPr lang="en-US" altLang="en-US" sz="4000" b="1" dirty="0">
                <a:solidFill>
                  <a:schemeClr val="accent1"/>
                </a:solidFill>
                <a:latin typeface="Trebuchet MS" panose="020B0603020202020204" pitchFamily="34" charset="0"/>
              </a:rPr>
              <a:t>Shrinkage</a:t>
            </a:r>
          </a:p>
        </p:txBody>
      </p:sp>
      <p:pic>
        <p:nvPicPr>
          <p:cNvPr id="4" name="Picture 3" descr="A picture containing text, indoor&#10;&#10;Description automatically generated">
            <a:extLst>
              <a:ext uri="{FF2B5EF4-FFF2-40B4-BE49-F238E27FC236}">
                <a16:creationId xmlns:a16="http://schemas.microsoft.com/office/drawing/2014/main" id="{2CBE1CA5-797F-40CC-8069-5C7F24883D5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0371" r="30987" b="3889"/>
          <a:stretch/>
        </p:blipFill>
        <p:spPr>
          <a:xfrm>
            <a:off x="7412543" y="1345765"/>
            <a:ext cx="1501314" cy="3955238"/>
          </a:xfrm>
          <a:prstGeom prst="rect">
            <a:avLst/>
          </a:prstGeom>
        </p:spPr>
      </p:pic>
      <p:sp>
        <p:nvSpPr>
          <p:cNvPr id="6" name="Oval 5">
            <a:extLst>
              <a:ext uri="{FF2B5EF4-FFF2-40B4-BE49-F238E27FC236}">
                <a16:creationId xmlns:a16="http://schemas.microsoft.com/office/drawing/2014/main" id="{86C9F520-734F-4894-9547-A48435D13888}"/>
              </a:ext>
            </a:extLst>
          </p:cNvPr>
          <p:cNvSpPr/>
          <p:nvPr/>
        </p:nvSpPr>
        <p:spPr>
          <a:xfrm>
            <a:off x="7412543" y="1468057"/>
            <a:ext cx="369194" cy="34431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Trebuchet MS" panose="020B0603020202020204" pitchFamily="34" charset="0"/>
            </a:endParaRPr>
          </a:p>
        </p:txBody>
      </p:sp>
    </p:spTree>
    <p:custDataLst>
      <p:tags r:id="rId1"/>
    </p:custDataLst>
    <p:extLst>
      <p:ext uri="{BB962C8B-B14F-4D97-AF65-F5344CB8AC3E}">
        <p14:creationId xmlns:p14="http://schemas.microsoft.com/office/powerpoint/2010/main" val="1576096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7683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68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35" grpId="0"/>
      <p:bldP spid="7683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11673" t="12814" r="15690" b="19596"/>
          <a:stretch/>
        </p:blipFill>
        <p:spPr>
          <a:xfrm>
            <a:off x="6224335" y="1051061"/>
            <a:ext cx="2390273" cy="1870885"/>
          </a:xfrm>
          <a:prstGeom prst="rect">
            <a:avLst/>
          </a:prstGeom>
        </p:spPr>
      </p:pic>
      <p:sp>
        <p:nvSpPr>
          <p:cNvPr id="8" name="Title 4">
            <a:extLst>
              <a:ext uri="{FF2B5EF4-FFF2-40B4-BE49-F238E27FC236}">
                <a16:creationId xmlns:a16="http://schemas.microsoft.com/office/drawing/2014/main" id="{68C2262A-ED43-493A-B204-8DA140F1ADFA}"/>
              </a:ext>
            </a:extLst>
          </p:cNvPr>
          <p:cNvSpPr txBox="1">
            <a:spLocks noGrp="1"/>
          </p:cNvSpPr>
          <p:nvPr>
            <p:ph type="title"/>
          </p:nvPr>
        </p:nvSpPr>
        <p:spPr>
          <a:xfrm>
            <a:off x="424614" y="153490"/>
            <a:ext cx="8189996" cy="897571"/>
          </a:xfrm>
          <a:prstGeom prst="rect">
            <a:avLst/>
          </a:prstGeom>
          <a:solidFill>
            <a:schemeClr val="accent2"/>
          </a:solidFill>
        </p:spPr>
        <p:txBody>
          <a:bodyPr vert="horz" lIns="68580" tIns="34290" rIns="68580" bIns="34290" rtlCol="0" anchor="ctr">
            <a:no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4000" dirty="0">
                <a:solidFill>
                  <a:schemeClr val="bg1"/>
                </a:solidFill>
                <a:latin typeface="Trebuchet MS" panose="020B0603020202020204" pitchFamily="34" charset="0"/>
              </a:rPr>
              <a:t>Concrete </a:t>
            </a:r>
            <a:r>
              <a:rPr lang="en-US" sz="4000" u="sng" dirty="0">
                <a:solidFill>
                  <a:schemeClr val="tx1"/>
                </a:solidFill>
                <a:latin typeface="Trebuchet MS" panose="020B0603020202020204" pitchFamily="34" charset="0"/>
              </a:rPr>
              <a:t>Permeability</a:t>
            </a:r>
          </a:p>
        </p:txBody>
      </p:sp>
      <p:sp>
        <p:nvSpPr>
          <p:cNvPr id="10" name="Rettangolo 5">
            <a:extLst>
              <a:ext uri="{FF2B5EF4-FFF2-40B4-BE49-F238E27FC236}">
                <a16:creationId xmlns:a16="http://schemas.microsoft.com/office/drawing/2014/main" id="{51731883-A03F-47F3-8B8C-D63345D85883}"/>
              </a:ext>
            </a:extLst>
          </p:cNvPr>
          <p:cNvSpPr>
            <a:spLocks noGrp="1" noChangeArrowheads="1"/>
          </p:cNvSpPr>
          <p:nvPr>
            <p:ph idx="1"/>
          </p:nvPr>
        </p:nvSpPr>
        <p:spPr bwMode="auto">
          <a:xfrm>
            <a:off x="424613" y="1501944"/>
            <a:ext cx="579972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buFont typeface="Wingdings" panose="05000000000000000000" pitchFamily="2" charset="2"/>
              <a:buChar char="§"/>
            </a:pPr>
            <a:r>
              <a:rPr lang="en-US" sz="2000" dirty="0">
                <a:solidFill>
                  <a:schemeClr val="tx1">
                    <a:lumMod val="50000"/>
                  </a:schemeClr>
                </a:solidFill>
                <a:latin typeface="Trebuchet MS" panose="020B0603020202020204" pitchFamily="34" charset="0"/>
                <a:ea typeface="ＭＳ Ｐゴシック" charset="0"/>
                <a:cs typeface="Arial" panose="020B0604020202020204" pitchFamily="34" charset="0"/>
              </a:rPr>
              <a:t>Permeability: measure of how easy it is for water, air and other substances such as chloride ions to enter concrete</a:t>
            </a:r>
          </a:p>
          <a:p>
            <a:pPr>
              <a:spcBef>
                <a:spcPct val="20000"/>
              </a:spcBef>
              <a:buFont typeface="Wingdings" panose="05000000000000000000" pitchFamily="2" charset="2"/>
              <a:buChar char="§"/>
            </a:pPr>
            <a:r>
              <a:rPr lang="en-US" sz="2000" dirty="0">
                <a:solidFill>
                  <a:schemeClr val="tx1">
                    <a:lumMod val="50000"/>
                  </a:schemeClr>
                </a:solidFill>
                <a:latin typeface="Trebuchet MS" panose="020B0603020202020204" pitchFamily="34" charset="0"/>
                <a:ea typeface="ＭＳ Ｐゴシック" charset="0"/>
                <a:cs typeface="Arial" panose="020B0604020202020204" pitchFamily="34" charset="0"/>
              </a:rPr>
              <a:t>Larger pores allow easier entry, while </a:t>
            </a:r>
            <a:r>
              <a:rPr lang="en-US" sz="2000" b="1" dirty="0">
                <a:solidFill>
                  <a:schemeClr val="tx1">
                    <a:lumMod val="50000"/>
                  </a:schemeClr>
                </a:solidFill>
                <a:latin typeface="Trebuchet MS" panose="020B0603020202020204" pitchFamily="34" charset="0"/>
                <a:ea typeface="ＭＳ Ｐゴシック" charset="0"/>
                <a:cs typeface="Arial" panose="020B0604020202020204" pitchFamily="34" charset="0"/>
              </a:rPr>
              <a:t>smaller pores decrease the rate</a:t>
            </a:r>
          </a:p>
        </p:txBody>
      </p:sp>
      <p:sp>
        <p:nvSpPr>
          <p:cNvPr id="11" name="Rettangolo 5">
            <a:extLst>
              <a:ext uri="{FF2B5EF4-FFF2-40B4-BE49-F238E27FC236}">
                <a16:creationId xmlns:a16="http://schemas.microsoft.com/office/drawing/2014/main" id="{5270DF61-5B08-451C-85A1-51DFDD25483B}"/>
              </a:ext>
            </a:extLst>
          </p:cNvPr>
          <p:cNvSpPr txBox="1">
            <a:spLocks noChangeArrowheads="1"/>
          </p:cNvSpPr>
          <p:nvPr/>
        </p:nvSpPr>
        <p:spPr bwMode="auto">
          <a:xfrm>
            <a:off x="424613" y="3372829"/>
            <a:ext cx="8189995" cy="3331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rtlCol="0">
            <a:sp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spcBef>
                <a:spcPct val="20000"/>
              </a:spcBef>
              <a:buFont typeface="Wingdings" panose="05000000000000000000" pitchFamily="2" charset="2"/>
              <a:buChar char="§"/>
            </a:pPr>
            <a:r>
              <a:rPr lang="en-US" sz="2000" dirty="0">
                <a:solidFill>
                  <a:schemeClr val="tx1">
                    <a:lumMod val="50000"/>
                  </a:schemeClr>
                </a:solidFill>
                <a:latin typeface="Trebuchet MS" panose="020B0603020202020204" pitchFamily="34" charset="0"/>
                <a:ea typeface="ＭＳ Ｐゴシック" charset="0"/>
                <a:cs typeface="TH SarabunPSK" panose="020B0502040204020203" pitchFamily="34" charset="-34"/>
              </a:rPr>
              <a:t>Measured with various methods:</a:t>
            </a:r>
          </a:p>
          <a:p>
            <a:pPr marL="685800" lvl="1" indent="-342900">
              <a:spcBef>
                <a:spcPct val="20000"/>
              </a:spcBef>
              <a:buFont typeface="+mj-lt"/>
              <a:buAutoNum type="arabicPeriod"/>
            </a:pPr>
            <a:r>
              <a:rPr lang="en-US" sz="2000" dirty="0">
                <a:solidFill>
                  <a:schemeClr val="tx1">
                    <a:lumMod val="50000"/>
                  </a:schemeClr>
                </a:solidFill>
                <a:latin typeface="Trebuchet MS" panose="020B0603020202020204" pitchFamily="34" charset="0"/>
                <a:ea typeface="ＭＳ Ｐゴシック" charset="0"/>
                <a:cs typeface="TH SarabunPSK" panose="020B0502040204020203" pitchFamily="34" charset="-34"/>
              </a:rPr>
              <a:t>Rapid chloride permeability test – ASTM C1202 “Electrical Indication of Concrete's Ability to Resist Chloride Ion Penetration”</a:t>
            </a:r>
          </a:p>
          <a:p>
            <a:pPr marL="685800" lvl="1" indent="-342900">
              <a:spcBef>
                <a:spcPct val="20000"/>
              </a:spcBef>
              <a:buFont typeface="+mj-lt"/>
              <a:buAutoNum type="arabicPeriod"/>
            </a:pPr>
            <a:r>
              <a:rPr lang="en-US" sz="2000" dirty="0">
                <a:solidFill>
                  <a:schemeClr val="tx1">
                    <a:lumMod val="50000"/>
                  </a:schemeClr>
                </a:solidFill>
                <a:latin typeface="Trebuchet MS" panose="020B0603020202020204" pitchFamily="34" charset="0"/>
                <a:ea typeface="ＭＳ Ｐゴシック" charset="0"/>
                <a:cs typeface="TH SarabunPSK" panose="020B0502040204020203" pitchFamily="34" charset="-34"/>
              </a:rPr>
              <a:t>Penetration test – AASHTO T 358-17 “Standard Test for Surface Resistivity Indication of Concrete’s Ability to Resist Chloride Ion Penetration”</a:t>
            </a:r>
          </a:p>
          <a:p>
            <a:pPr marL="685800" lvl="1" indent="-342900">
              <a:spcBef>
                <a:spcPct val="20000"/>
              </a:spcBef>
              <a:buFont typeface="+mj-lt"/>
              <a:buAutoNum type="arabicPeriod"/>
            </a:pPr>
            <a:r>
              <a:rPr lang="en-US" sz="2000" b="1" dirty="0">
                <a:solidFill>
                  <a:schemeClr val="tx1">
                    <a:lumMod val="50000"/>
                  </a:schemeClr>
                </a:solidFill>
                <a:latin typeface="Trebuchet MS" panose="020B0603020202020204" pitchFamily="34" charset="0"/>
                <a:ea typeface="ＭＳ Ｐゴシック" charset="0"/>
                <a:cs typeface="TH SarabunPSK" panose="020B0502040204020203" pitchFamily="34" charset="-34"/>
              </a:rPr>
              <a:t>Formation Factor </a:t>
            </a:r>
            <a:r>
              <a:rPr lang="en-US" sz="2000" dirty="0">
                <a:solidFill>
                  <a:schemeClr val="tx1">
                    <a:lumMod val="50000"/>
                  </a:schemeClr>
                </a:solidFill>
                <a:latin typeface="Trebuchet MS" panose="020B0603020202020204" pitchFamily="34" charset="0"/>
                <a:ea typeface="ＭＳ Ｐゴシック" charset="0"/>
                <a:cs typeface="TH SarabunPSK" panose="020B0502040204020203" pitchFamily="34" charset="-34"/>
              </a:rPr>
              <a:t>– The Standard Method of Test for Electrical Resistivity of a Concrete Cylinder Tested in a Uniaxial Resistance Test (AASHTO TP119) </a:t>
            </a:r>
          </a:p>
        </p:txBody>
      </p:sp>
    </p:spTree>
    <p:extLst>
      <p:ext uri="{BB962C8B-B14F-4D97-AF65-F5344CB8AC3E}">
        <p14:creationId xmlns:p14="http://schemas.microsoft.com/office/powerpoint/2010/main" val="4062613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D2FFDDA6-9454-644C-9F63-2511A75E34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020" y="1552834"/>
            <a:ext cx="7965969" cy="4912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a:extLst>
              <a:ext uri="{FF2B5EF4-FFF2-40B4-BE49-F238E27FC236}">
                <a16:creationId xmlns:a16="http://schemas.microsoft.com/office/drawing/2014/main" id="{89D2E221-BEF9-904C-AA77-A864D9F5B0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011" y="1887144"/>
            <a:ext cx="8497068" cy="424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4">
            <a:extLst>
              <a:ext uri="{FF2B5EF4-FFF2-40B4-BE49-F238E27FC236}">
                <a16:creationId xmlns:a16="http://schemas.microsoft.com/office/drawing/2014/main" id="{7BE926CE-9139-46BB-98D6-232AB5D0CA43}"/>
              </a:ext>
            </a:extLst>
          </p:cNvPr>
          <p:cNvSpPr txBox="1">
            <a:spLocks noGrp="1"/>
          </p:cNvSpPr>
          <p:nvPr>
            <p:ph type="title"/>
          </p:nvPr>
        </p:nvSpPr>
        <p:spPr>
          <a:xfrm>
            <a:off x="288757" y="200647"/>
            <a:ext cx="8358232" cy="1142500"/>
          </a:xfrm>
          <a:prstGeom prst="rect">
            <a:avLst/>
          </a:prstGeom>
          <a:solidFill>
            <a:schemeClr val="accent2"/>
          </a:solidFill>
        </p:spPr>
        <p:txBody>
          <a:bodyPr vert="horz" lIns="68580" tIns="34290" rIns="68580" bIns="34290" rtlCol="0" anchor="ctr">
            <a:no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4400" dirty="0">
                <a:solidFill>
                  <a:schemeClr val="tx1"/>
                </a:solidFill>
                <a:latin typeface="Trebuchet MS" panose="020B0603020202020204" pitchFamily="34" charset="0"/>
              </a:rPr>
              <a:t>Permeability Testing</a:t>
            </a:r>
            <a:br>
              <a:rPr lang="en-US" sz="4400" dirty="0">
                <a:solidFill>
                  <a:schemeClr val="tx1"/>
                </a:solidFill>
                <a:latin typeface="Trebuchet MS" panose="020B0603020202020204" pitchFamily="34" charset="0"/>
              </a:rPr>
            </a:br>
            <a:r>
              <a:rPr lang="en-US" sz="4000" dirty="0">
                <a:solidFill>
                  <a:schemeClr val="bg1"/>
                </a:solidFill>
                <a:latin typeface="Trebuchet MS" panose="020B0603020202020204" pitchFamily="34" charset="0"/>
              </a:rPr>
              <a:t>ASTM C1202</a:t>
            </a:r>
            <a:endParaRPr lang="en-US" sz="440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2455616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a:xfrm>
            <a:off x="286439" y="105444"/>
            <a:ext cx="8571122" cy="1372759"/>
          </a:xfrm>
          <a:solidFill>
            <a:schemeClr val="accent2"/>
          </a:solidFill>
        </p:spPr>
        <p:txBody>
          <a:bodyPr>
            <a:normAutofit/>
          </a:bodyPr>
          <a:lstStyle/>
          <a:p>
            <a:pPr eaLnBrk="1" hangingPunct="1"/>
            <a:r>
              <a:rPr lang="en-US" altLang="en-US" dirty="0">
                <a:solidFill>
                  <a:schemeClr val="bg1"/>
                </a:solidFill>
                <a:latin typeface="Trebuchet MS" panose="020B0603020202020204" pitchFamily="34" charset="0"/>
              </a:rPr>
              <a:t>Effect of </a:t>
            </a:r>
            <a:r>
              <a:rPr lang="en-US" altLang="en-US" dirty="0">
                <a:latin typeface="Trebuchet MS" panose="020B0603020202020204" pitchFamily="34" charset="0"/>
              </a:rPr>
              <a:t>Age on Coulombs </a:t>
            </a:r>
            <a:r>
              <a:rPr lang="en-US" altLang="en-US" dirty="0">
                <a:solidFill>
                  <a:schemeClr val="bg1"/>
                </a:solidFill>
                <a:latin typeface="Trebuchet MS" panose="020B0603020202020204" pitchFamily="34" charset="0"/>
              </a:rPr>
              <a:t>with Slag Cement</a:t>
            </a:r>
          </a:p>
        </p:txBody>
      </p:sp>
      <p:pic>
        <p:nvPicPr>
          <p:cNvPr id="165891" name="Picture 3"/>
          <p:cNvPicPr>
            <a:picLocks noGrp="1" noChangeAspect="1" noChangeArrowheads="1"/>
          </p:cNvPicPr>
          <p:nvPr>
            <p:ph type="body" idx="4294967295"/>
          </p:nvPr>
        </p:nvPicPr>
        <p:blipFill rotWithShape="1">
          <a:blip r:embed="rId4">
            <a:extLst>
              <a:ext uri="{28A0092B-C50C-407E-A947-70E740481C1C}">
                <a14:useLocalDpi xmlns:a14="http://schemas.microsoft.com/office/drawing/2010/main" val="0"/>
              </a:ext>
            </a:extLst>
          </a:blip>
          <a:srcRect t="2416" b="1464"/>
          <a:stretch/>
        </p:blipFill>
        <p:spPr>
          <a:xfrm>
            <a:off x="884257" y="1594190"/>
            <a:ext cx="7772400" cy="5053013"/>
          </a:xfrm>
        </p:spPr>
      </p:pic>
      <p:sp>
        <p:nvSpPr>
          <p:cNvPr id="165892" name="Text Box 4"/>
          <p:cNvSpPr txBox="1">
            <a:spLocks noChangeArrowheads="1"/>
          </p:cNvSpPr>
          <p:nvPr/>
        </p:nvSpPr>
        <p:spPr bwMode="auto">
          <a:xfrm>
            <a:off x="6828601" y="6560857"/>
            <a:ext cx="26688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1400" b="0" i="0" u="none" strike="noStrike" kern="1200" cap="none" spc="0" normalizeH="0" baseline="0" noProof="0" dirty="0">
                <a:ln>
                  <a:noFill/>
                </a:ln>
                <a:solidFill>
                  <a:prstClr val="black"/>
                </a:solidFill>
                <a:effectLst/>
                <a:uLnTx/>
                <a:uFillTx/>
                <a:latin typeface="Trebuchet MS" panose="020B0603020202020204" pitchFamily="34" charset="0"/>
              </a:rPr>
              <a:t>M. Thomas data</a:t>
            </a:r>
          </a:p>
        </p:txBody>
      </p:sp>
      <p:sp>
        <p:nvSpPr>
          <p:cNvPr id="6" name="Slide Number Placeholder 3">
            <a:extLst>
              <a:ext uri="{FF2B5EF4-FFF2-40B4-BE49-F238E27FC236}">
                <a16:creationId xmlns:a16="http://schemas.microsoft.com/office/drawing/2014/main" id="{2A8DB21D-2E0B-41B1-B430-16B47834B7FF}"/>
              </a:ext>
            </a:extLst>
          </p:cNvPr>
          <p:cNvSpPr txBox="1">
            <a:spLocks/>
          </p:cNvSpPr>
          <p:nvPr/>
        </p:nvSpPr>
        <p:spPr>
          <a:xfrm>
            <a:off x="6934200" y="6356350"/>
            <a:ext cx="2133600" cy="365125"/>
          </a:xfrm>
          <a:prstGeom prst="rect">
            <a:avLst/>
          </a:prstGeom>
        </p:spPr>
        <p:txBody>
          <a:bodyPr vert="horz" lIns="91440" tIns="45720" rIns="91440" bIns="45720" rtlCol="0" anchor="ctr"/>
          <a:lstStyle>
            <a:defPPr>
              <a:defRPr lang="en-US"/>
            </a:defPPr>
            <a:lvl1pPr algn="r">
              <a:defRPr sz="1200">
                <a:solidFill>
                  <a:schemeClr val="tx1">
                    <a:lumMod val="75000"/>
                    <a:lumOff val="25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71D62C3-F02C-44ED-B4E4-012F2829E7BF}" type="slidenum">
              <a:rPr kumimoji="0" lang="en-US" sz="1200" b="0" i="0" u="none" strike="noStrike" kern="1200" cap="none" spc="0" normalizeH="0" baseline="0" noProof="0">
                <a:ln>
                  <a:noFill/>
                </a:ln>
                <a:solidFill>
                  <a:prstClr val="black">
                    <a:lumMod val="75000"/>
                    <a:lumOff val="25000"/>
                  </a:prstClr>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lumMod val="75000"/>
                  <a:lumOff val="25000"/>
                </a:prstClr>
              </a:solidFill>
              <a:effectLst/>
              <a:uLnTx/>
              <a:uFillTx/>
              <a:latin typeface="Arial"/>
              <a:ea typeface="+mn-ea"/>
              <a:cs typeface="+mn-cs"/>
            </a:endParaRPr>
          </a:p>
        </p:txBody>
      </p:sp>
      <p:sp>
        <p:nvSpPr>
          <p:cNvPr id="7" name="Text Box 4">
            <a:extLst>
              <a:ext uri="{FF2B5EF4-FFF2-40B4-BE49-F238E27FC236}">
                <a16:creationId xmlns:a16="http://schemas.microsoft.com/office/drawing/2014/main" id="{46EA5DD7-8D85-4D8F-9A45-DD80471109ED}"/>
              </a:ext>
            </a:extLst>
          </p:cNvPr>
          <p:cNvSpPr txBox="1">
            <a:spLocks noChangeArrowheads="1"/>
          </p:cNvSpPr>
          <p:nvPr/>
        </p:nvSpPr>
        <p:spPr bwMode="auto">
          <a:xfrm>
            <a:off x="2273300" y="4855226"/>
            <a:ext cx="21336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ASTM C1202</a:t>
            </a:r>
          </a:p>
        </p:txBody>
      </p:sp>
    </p:spTree>
    <p:custDataLst>
      <p:tags r:id="rId1"/>
    </p:custDataLst>
    <p:extLst>
      <p:ext uri="{BB962C8B-B14F-4D97-AF65-F5344CB8AC3E}">
        <p14:creationId xmlns:p14="http://schemas.microsoft.com/office/powerpoint/2010/main" val="2504176627"/>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Rectangle 2"/>
          <p:cNvSpPr>
            <a:spLocks noGrp="1" noChangeArrowheads="1"/>
          </p:cNvSpPr>
          <p:nvPr>
            <p:ph type="title" idx="4294967295"/>
          </p:nvPr>
        </p:nvSpPr>
        <p:spPr>
          <a:xfrm>
            <a:off x="318499" y="0"/>
            <a:ext cx="8352890" cy="1413711"/>
          </a:xfrm>
          <a:solidFill>
            <a:schemeClr val="bg1"/>
          </a:solidFill>
        </p:spPr>
        <p:txBody>
          <a:bodyPr>
            <a:normAutofit fontScale="90000"/>
          </a:bodyPr>
          <a:lstStyle/>
          <a:p>
            <a:pPr>
              <a:lnSpc>
                <a:spcPct val="80000"/>
              </a:lnSpc>
            </a:pPr>
            <a:r>
              <a:rPr lang="en-CA" dirty="0">
                <a:latin typeface="Trebuchet MS" panose="020B0603020202020204" pitchFamily="34" charset="0"/>
              </a:rPr>
              <a:t>Chloride</a:t>
            </a:r>
            <a:r>
              <a:rPr lang="en-CA" dirty="0">
                <a:solidFill>
                  <a:schemeClr val="bg1"/>
                </a:solidFill>
                <a:latin typeface="Trebuchet MS" panose="020B0603020202020204" pitchFamily="34" charset="0"/>
              </a:rPr>
              <a:t> </a:t>
            </a:r>
            <a:r>
              <a:rPr lang="en-CA" dirty="0">
                <a:latin typeface="Trebuchet MS" panose="020B0603020202020204" pitchFamily="34" charset="0"/>
              </a:rPr>
              <a:t>Ingress </a:t>
            </a:r>
            <a:r>
              <a:rPr lang="en-CA" dirty="0">
                <a:solidFill>
                  <a:schemeClr val="accent1"/>
                </a:solidFill>
                <a:latin typeface="Trebuchet MS" panose="020B0603020202020204" pitchFamily="34" charset="0"/>
              </a:rPr>
              <a:t>measurement on c</a:t>
            </a:r>
            <a:r>
              <a:rPr lang="en-US" altLang="en-US" dirty="0" err="1">
                <a:solidFill>
                  <a:schemeClr val="accent1"/>
                </a:solidFill>
                <a:latin typeface="Trebuchet MS" panose="020B0603020202020204" pitchFamily="34" charset="0"/>
              </a:rPr>
              <a:t>oncrete</a:t>
            </a:r>
            <a:r>
              <a:rPr lang="en-US" altLang="en-US" dirty="0">
                <a:solidFill>
                  <a:schemeClr val="accent1"/>
                </a:solidFill>
                <a:latin typeface="Trebuchet MS" panose="020B0603020202020204" pitchFamily="34" charset="0"/>
              </a:rPr>
              <a:t> pavements after 2 years </a:t>
            </a:r>
            <a:r>
              <a:rPr lang="en-US" altLang="en-US" sz="2700" dirty="0">
                <a:solidFill>
                  <a:schemeClr val="accent1"/>
                </a:solidFill>
                <a:latin typeface="Trebuchet MS" panose="020B0603020202020204" pitchFamily="34" charset="0"/>
              </a:rPr>
              <a:t>(Picton, ON)</a:t>
            </a:r>
            <a:endParaRPr lang="en-US" altLang="en-US" dirty="0">
              <a:solidFill>
                <a:schemeClr val="accent1"/>
              </a:solidFill>
            </a:endParaRPr>
          </a:p>
        </p:txBody>
      </p:sp>
      <p:pic>
        <p:nvPicPr>
          <p:cNvPr id="483331" name="Picture 3" descr="40dBD(pre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457" y="1472541"/>
            <a:ext cx="8284973" cy="4125568"/>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483332" name="Text Box 4"/>
          <p:cNvSpPr txBox="1">
            <a:spLocks noChangeArrowheads="1"/>
          </p:cNvSpPr>
          <p:nvPr/>
        </p:nvSpPr>
        <p:spPr bwMode="auto">
          <a:xfrm>
            <a:off x="4205356" y="3200400"/>
            <a:ext cx="304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a:ln>
                  <a:noFill/>
                </a:ln>
                <a:solidFill>
                  <a:prstClr val="white"/>
                </a:solidFill>
                <a:effectLst/>
                <a:uLnTx/>
                <a:uFillTx/>
                <a:latin typeface="Arial"/>
                <a:ea typeface="+mn-ea"/>
                <a:cs typeface="+mn-cs"/>
              </a:rPr>
              <a:t>Portland Cement Mix</a:t>
            </a:r>
          </a:p>
        </p:txBody>
      </p:sp>
      <p:sp>
        <p:nvSpPr>
          <p:cNvPr id="483333" name="Text Box 5"/>
          <p:cNvSpPr txBox="1">
            <a:spLocks noChangeArrowheads="1"/>
          </p:cNvSpPr>
          <p:nvPr/>
        </p:nvSpPr>
        <p:spPr bwMode="auto">
          <a:xfrm>
            <a:off x="4662556" y="3657600"/>
            <a:ext cx="2819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dirty="0">
                <a:ln>
                  <a:noFill/>
                </a:ln>
                <a:solidFill>
                  <a:prstClr val="white"/>
                </a:solidFill>
                <a:effectLst/>
                <a:uLnTx/>
                <a:uFillTx/>
                <a:latin typeface="Arial"/>
                <a:ea typeface="+mn-ea"/>
                <a:cs typeface="+mn-cs"/>
              </a:rPr>
              <a:t>35% Slag Mix</a:t>
            </a:r>
          </a:p>
        </p:txBody>
      </p:sp>
      <p:sp>
        <p:nvSpPr>
          <p:cNvPr id="483334" name="Line 6"/>
          <p:cNvSpPr>
            <a:spLocks noChangeShapeType="1"/>
          </p:cNvSpPr>
          <p:nvPr/>
        </p:nvSpPr>
        <p:spPr bwMode="auto">
          <a:xfrm flipH="1">
            <a:off x="3717994" y="3429000"/>
            <a:ext cx="563562" cy="187325"/>
          </a:xfrm>
          <a:prstGeom prst="line">
            <a:avLst/>
          </a:prstGeom>
          <a:noFill/>
          <a:ln w="2222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black"/>
              </a:solidFill>
              <a:effectLst/>
              <a:uLnTx/>
              <a:uFillTx/>
              <a:latin typeface="Arial"/>
              <a:ea typeface="+mn-ea"/>
              <a:cs typeface="+mn-cs"/>
            </a:endParaRPr>
          </a:p>
        </p:txBody>
      </p:sp>
      <p:sp>
        <p:nvSpPr>
          <p:cNvPr id="483335" name="Line 7"/>
          <p:cNvSpPr>
            <a:spLocks noChangeShapeType="1"/>
          </p:cNvSpPr>
          <p:nvPr/>
        </p:nvSpPr>
        <p:spPr bwMode="auto">
          <a:xfrm flipH="1">
            <a:off x="3070294" y="3886200"/>
            <a:ext cx="1592262" cy="304800"/>
          </a:xfrm>
          <a:prstGeom prst="line">
            <a:avLst/>
          </a:prstGeom>
          <a:noFill/>
          <a:ln w="222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black"/>
              </a:solidFill>
              <a:effectLst/>
              <a:uLnTx/>
              <a:uFillTx/>
              <a:latin typeface="Arial"/>
              <a:ea typeface="+mn-ea"/>
              <a:cs typeface="+mn-cs"/>
            </a:endParaRPr>
          </a:p>
        </p:txBody>
      </p:sp>
      <p:sp>
        <p:nvSpPr>
          <p:cNvPr id="483336" name="Text Box 8"/>
          <p:cNvSpPr txBox="1">
            <a:spLocks noChangeArrowheads="1"/>
          </p:cNvSpPr>
          <p:nvPr/>
        </p:nvSpPr>
        <p:spPr bwMode="auto">
          <a:xfrm>
            <a:off x="5041967" y="4236770"/>
            <a:ext cx="2667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a:ln>
                  <a:noFill/>
                </a:ln>
                <a:solidFill>
                  <a:prstClr val="white"/>
                </a:solidFill>
                <a:effectLst/>
                <a:uLnTx/>
                <a:uFillTx/>
                <a:latin typeface="Arial"/>
                <a:ea typeface="+mn-ea"/>
                <a:cs typeface="+mn-cs"/>
              </a:rPr>
              <a:t>35% Slag + 5% SF</a:t>
            </a:r>
          </a:p>
        </p:txBody>
      </p:sp>
      <p:sp>
        <p:nvSpPr>
          <p:cNvPr id="483337" name="Line 9"/>
          <p:cNvSpPr>
            <a:spLocks noChangeShapeType="1"/>
          </p:cNvSpPr>
          <p:nvPr/>
        </p:nvSpPr>
        <p:spPr bwMode="auto">
          <a:xfrm flipH="1">
            <a:off x="2781369" y="4419600"/>
            <a:ext cx="2262187" cy="276225"/>
          </a:xfrm>
          <a:prstGeom prst="line">
            <a:avLst/>
          </a:prstGeom>
          <a:noFill/>
          <a:ln w="22225">
            <a:solidFill>
              <a:srgbClr val="00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black"/>
              </a:solidFill>
              <a:effectLst/>
              <a:uLnTx/>
              <a:uFillTx/>
              <a:latin typeface="Arial"/>
              <a:ea typeface="+mn-ea"/>
              <a:cs typeface="+mn-cs"/>
            </a:endParaRPr>
          </a:p>
        </p:txBody>
      </p:sp>
      <p:sp>
        <p:nvSpPr>
          <p:cNvPr id="483338" name="Text Box 10"/>
          <p:cNvSpPr txBox="1">
            <a:spLocks noChangeArrowheads="1"/>
          </p:cNvSpPr>
          <p:nvPr/>
        </p:nvSpPr>
        <p:spPr bwMode="auto">
          <a:xfrm>
            <a:off x="5933820" y="6427447"/>
            <a:ext cx="416586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1400" b="0" i="0" u="none" strike="noStrike" kern="1200" cap="none" spc="0" normalizeH="0" baseline="0" noProof="0" dirty="0" err="1">
                <a:ln>
                  <a:noFill/>
                </a:ln>
                <a:solidFill>
                  <a:srgbClr val="333333"/>
                </a:solidFill>
                <a:effectLst/>
                <a:uLnTx/>
                <a:uFillTx/>
                <a:latin typeface="Trebuchet MS" panose="020B0603020202020204" pitchFamily="34" charset="0"/>
              </a:rPr>
              <a:t>Bleszynski</a:t>
            </a:r>
            <a:r>
              <a:rPr kumimoji="0" lang="en-US" altLang="en-US" sz="1400" b="0" i="0" u="none" strike="noStrike" kern="1200" cap="none" spc="0" normalizeH="0" baseline="0" noProof="0" dirty="0">
                <a:ln>
                  <a:noFill/>
                </a:ln>
                <a:solidFill>
                  <a:srgbClr val="333333"/>
                </a:solidFill>
                <a:effectLst/>
                <a:uLnTx/>
                <a:uFillTx/>
                <a:latin typeface="Trebuchet MS" panose="020B0603020202020204" pitchFamily="34" charset="0"/>
              </a:rPr>
              <a:t>, Hooton, Thomas, 2001</a:t>
            </a:r>
          </a:p>
        </p:txBody>
      </p:sp>
      <p:sp>
        <p:nvSpPr>
          <p:cNvPr id="13" name="TextBox 12">
            <a:extLst>
              <a:ext uri="{FF2B5EF4-FFF2-40B4-BE49-F238E27FC236}">
                <a16:creationId xmlns:a16="http://schemas.microsoft.com/office/drawing/2014/main" id="{52F1A481-B15E-4C78-B54E-653A59EF12E6}"/>
              </a:ext>
            </a:extLst>
          </p:cNvPr>
          <p:cNvSpPr txBox="1"/>
          <p:nvPr/>
        </p:nvSpPr>
        <p:spPr>
          <a:xfrm>
            <a:off x="2162710" y="5616718"/>
            <a:ext cx="6628543" cy="369332"/>
          </a:xfrm>
          <a:prstGeom prst="rect">
            <a:avLst/>
          </a:prstGeom>
          <a:noFill/>
        </p:spPr>
        <p:txBody>
          <a:bodyPr wrap="square">
            <a:spAutoFit/>
          </a:bodyPr>
          <a:lstStyle/>
          <a:p>
            <a:r>
              <a:rPr lang="en-US" altLang="en-US" sz="1800" dirty="0">
                <a:solidFill>
                  <a:schemeClr val="accent1"/>
                </a:solidFill>
              </a:rPr>
              <a:t>(40 Day Chloride Ponding Results on Cores, ASTM C1556)</a:t>
            </a:r>
            <a:endParaRPr lang="en-US" dirty="0"/>
          </a:p>
        </p:txBody>
      </p:sp>
    </p:spTree>
    <p:custDataLst>
      <p:tags r:id="rId1"/>
    </p:custDataLst>
    <p:extLst>
      <p:ext uri="{BB962C8B-B14F-4D97-AF65-F5344CB8AC3E}">
        <p14:creationId xmlns:p14="http://schemas.microsoft.com/office/powerpoint/2010/main" val="25757781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83356" y="1928731"/>
            <a:ext cx="3333749" cy="2624327"/>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771525" y="1967266"/>
            <a:ext cx="1971675" cy="2547257"/>
          </a:xfrm>
          <a:noFill/>
        </p:spPr>
        <p:txBody>
          <a:bodyPr anchor="ctr">
            <a:normAutofit/>
          </a:bodyPr>
          <a:lstStyle/>
          <a:p>
            <a:pPr algn="ctr"/>
            <a:r>
              <a:rPr lang="en-CA" sz="1900">
                <a:solidFill>
                  <a:srgbClr val="FFFFFF"/>
                </a:solidFill>
                <a:latin typeface="Trebuchet MS" panose="020B0603020202020204" pitchFamily="34" charset="0"/>
              </a:rPr>
              <a:t>50% Slag industrial concrete pavement slabs after 10 years field exposure to F/T and de-icers</a:t>
            </a:r>
          </a:p>
        </p:txBody>
      </p:sp>
      <p:pic>
        <p:nvPicPr>
          <p:cNvPr id="9218" name="Picture 2" descr="L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82987" y="1520764"/>
            <a:ext cx="5085525" cy="381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3">
            <a:extLst>
              <a:ext uri="{FF2B5EF4-FFF2-40B4-BE49-F238E27FC236}">
                <a16:creationId xmlns:a16="http://schemas.microsoft.com/office/drawing/2014/main" id="{6340F56B-F0A6-4047-9F76-C3968FD87CE1}"/>
              </a:ext>
            </a:extLst>
          </p:cNvPr>
          <p:cNvSpPr txBox="1">
            <a:spLocks/>
          </p:cNvSpPr>
          <p:nvPr/>
        </p:nvSpPr>
        <p:spPr>
          <a:xfrm>
            <a:off x="6934200" y="6356350"/>
            <a:ext cx="2133600" cy="365125"/>
          </a:xfrm>
          <a:prstGeom prst="rect">
            <a:avLst/>
          </a:prstGeom>
        </p:spPr>
        <p:txBody>
          <a:bodyPr vert="horz" lIns="91440" tIns="45720" rIns="91440" bIns="45720" rtlCol="0" anchor="ctr"/>
          <a:lstStyle>
            <a:defPPr>
              <a:defRPr lang="en-US"/>
            </a:defPPr>
            <a:lvl1pPr algn="r">
              <a:defRPr sz="1200">
                <a:solidFill>
                  <a:schemeClr val="tx1">
                    <a:lumMod val="75000"/>
                    <a:lumOff val="25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600"/>
              </a:spcAft>
              <a:buClrTx/>
              <a:buSzTx/>
              <a:buFontTx/>
              <a:buNone/>
              <a:tabLst/>
              <a:defRPr/>
            </a:pPr>
            <a:fld id="{F71D62C3-F02C-44ED-B4E4-012F2829E7BF}" type="slidenum">
              <a:rPr kumimoji="0" lang="en-US" sz="1200" b="0" i="0" u="none" strike="noStrike" kern="1200" cap="none" spc="0" normalizeH="0" baseline="0" noProof="0">
                <a:ln>
                  <a:noFill/>
                </a:ln>
                <a:solidFill>
                  <a:prstClr val="black">
                    <a:lumMod val="75000"/>
                    <a:lumOff val="25000"/>
                  </a:prstClr>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49</a:t>
            </a:fld>
            <a:endParaRPr kumimoji="0" lang="en-US" sz="1200" b="0" i="0" u="none" strike="noStrike" kern="1200" cap="none" spc="0" normalizeH="0" baseline="0" noProof="0">
              <a:ln>
                <a:noFill/>
              </a:ln>
              <a:solidFill>
                <a:prstClr val="black">
                  <a:lumMod val="75000"/>
                  <a:lumOff val="25000"/>
                </a:prstClr>
              </a:solidFill>
              <a:effectLst/>
              <a:uLnTx/>
              <a:uFillTx/>
              <a:latin typeface="Arial"/>
              <a:ea typeface="+mn-ea"/>
              <a:cs typeface="+mn-cs"/>
            </a:endParaRPr>
          </a:p>
        </p:txBody>
      </p:sp>
      <p:sp>
        <p:nvSpPr>
          <p:cNvPr id="6" name="Content Placeholder 5"/>
          <p:cNvSpPr>
            <a:spLocks noGrp="1"/>
          </p:cNvSpPr>
          <p:nvPr>
            <p:ph idx="4294967295"/>
          </p:nvPr>
        </p:nvSpPr>
        <p:spPr>
          <a:xfrm>
            <a:off x="4181581" y="5334908"/>
            <a:ext cx="3801439" cy="243959"/>
          </a:xfrm>
        </p:spPr>
        <p:txBody>
          <a:bodyPr>
            <a:normAutofit lnSpcReduction="10000"/>
          </a:bodyPr>
          <a:lstStyle/>
          <a:p>
            <a:pPr marL="177800" indent="0">
              <a:buNone/>
            </a:pPr>
            <a:r>
              <a:rPr lang="en-CA" sz="1200" dirty="0">
                <a:solidFill>
                  <a:srgbClr val="333333"/>
                </a:solidFill>
                <a:latin typeface="Trebuchet MS" panose="020B0603020202020204" pitchFamily="34" charset="0"/>
              </a:rPr>
              <a:t>Boyd &amp; Hooton ASCE.  J. </a:t>
            </a:r>
            <a:r>
              <a:rPr lang="en-CA" sz="1200" dirty="0" err="1">
                <a:solidFill>
                  <a:srgbClr val="333333"/>
                </a:solidFill>
                <a:latin typeface="Trebuchet MS" panose="020B0603020202020204" pitchFamily="34" charset="0"/>
              </a:rPr>
              <a:t>Matls</a:t>
            </a:r>
            <a:r>
              <a:rPr lang="en-CA" sz="1200" dirty="0">
                <a:solidFill>
                  <a:srgbClr val="333333"/>
                </a:solidFill>
                <a:latin typeface="Trebuchet MS" panose="020B0603020202020204" pitchFamily="34" charset="0"/>
              </a:rPr>
              <a:t> in Civil Eng. 2009 </a:t>
            </a:r>
          </a:p>
        </p:txBody>
      </p:sp>
    </p:spTree>
    <p:custDataLst>
      <p:tags r:id="rId1"/>
    </p:custDataLst>
    <p:extLst>
      <p:ext uri="{BB962C8B-B14F-4D97-AF65-F5344CB8AC3E}">
        <p14:creationId xmlns:p14="http://schemas.microsoft.com/office/powerpoint/2010/main" val="1044991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52E29E-131D-4C54-BCC2-9EA95AE359A0}"/>
              </a:ext>
            </a:extLst>
          </p:cNvPr>
          <p:cNvSpPr/>
          <p:nvPr/>
        </p:nvSpPr>
        <p:spPr>
          <a:xfrm>
            <a:off x="0" y="721454"/>
            <a:ext cx="9144000" cy="5410898"/>
          </a:xfrm>
          <a:prstGeom prst="rect">
            <a:avLst/>
          </a:prstGeom>
          <a:solidFill>
            <a:schemeClr val="tx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3FE54DA-18D2-45BD-9969-966E1706DF03}"/>
              </a:ext>
            </a:extLst>
          </p:cNvPr>
          <p:cNvSpPr>
            <a:spLocks noGrp="1"/>
          </p:cNvSpPr>
          <p:nvPr>
            <p:ph type="ctrTitle"/>
          </p:nvPr>
        </p:nvSpPr>
        <p:spPr>
          <a:xfrm>
            <a:off x="-2034809" y="-231097"/>
            <a:ext cx="9590714" cy="1905102"/>
          </a:xfrm>
        </p:spPr>
        <p:txBody>
          <a:bodyPr>
            <a:normAutofit/>
          </a:bodyPr>
          <a:lstStyle/>
          <a:p>
            <a:r>
              <a:rPr lang="en-US" dirty="0">
                <a:solidFill>
                  <a:schemeClr val="bg1"/>
                </a:solidFill>
              </a:rPr>
              <a:t>Todays Speaker</a:t>
            </a:r>
          </a:p>
        </p:txBody>
      </p:sp>
      <p:sp>
        <p:nvSpPr>
          <p:cNvPr id="5" name="Subtitle 2">
            <a:extLst>
              <a:ext uri="{FF2B5EF4-FFF2-40B4-BE49-F238E27FC236}">
                <a16:creationId xmlns:a16="http://schemas.microsoft.com/office/drawing/2014/main" id="{FB9CDE30-6F50-84C0-7597-83889C8DB88B}"/>
              </a:ext>
            </a:extLst>
          </p:cNvPr>
          <p:cNvSpPr>
            <a:spLocks noGrp="1"/>
          </p:cNvSpPr>
          <p:nvPr>
            <p:ph type="subTitle" idx="1"/>
          </p:nvPr>
        </p:nvSpPr>
        <p:spPr>
          <a:xfrm>
            <a:off x="3373513" y="1794197"/>
            <a:ext cx="5202315" cy="3878633"/>
          </a:xfrm>
        </p:spPr>
        <p:txBody>
          <a:bodyPr>
            <a:normAutofit fontScale="85000" lnSpcReduction="20000"/>
          </a:bodyPr>
          <a:lstStyle/>
          <a:p>
            <a:pPr algn="l"/>
            <a:r>
              <a:rPr lang="en-US" dirty="0">
                <a:solidFill>
                  <a:schemeClr val="bg1"/>
                </a:solidFill>
              </a:rPr>
              <a:t>Jay Whitt is with Lehigh Cement as a technical service engineer in this local region, including Ohio and Indiana region.  </a:t>
            </a:r>
          </a:p>
          <a:p>
            <a:pPr algn="l"/>
            <a:r>
              <a:rPr lang="en-US" dirty="0">
                <a:solidFill>
                  <a:schemeClr val="bg1"/>
                </a:solidFill>
              </a:rPr>
              <a:t>He has been in the cement and concrete industry since 2000 specializing in providing product technical support to customers while managing innovative portfolios including research, lab testing, and customer implementation.  </a:t>
            </a:r>
          </a:p>
          <a:p>
            <a:pPr algn="l"/>
            <a:r>
              <a:rPr lang="en-US" dirty="0">
                <a:solidFill>
                  <a:schemeClr val="bg1"/>
                </a:solidFill>
              </a:rPr>
              <a:t>He is active in ACI National committees on Hydraulic Cement, Slag Cement, and Mass Concrete.  Jay earned a BS and MS in Civil Engineering from the University of Akron where he co-opted with ODOT construction in District #4, completed research in Slag Cement, and raced concrete canoes.</a:t>
            </a:r>
          </a:p>
        </p:txBody>
      </p:sp>
      <p:pic>
        <p:nvPicPr>
          <p:cNvPr id="6" name="Picture 5">
            <a:extLst>
              <a:ext uri="{FF2B5EF4-FFF2-40B4-BE49-F238E27FC236}">
                <a16:creationId xmlns:a16="http://schemas.microsoft.com/office/drawing/2014/main" id="{292C1FD1-E966-0F8C-C625-C89419D6B4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044" y="2016955"/>
            <a:ext cx="2433405" cy="2224827"/>
          </a:xfrm>
          <a:prstGeom prst="rect">
            <a:avLst/>
          </a:prstGeom>
        </p:spPr>
      </p:pic>
    </p:spTree>
    <p:extLst>
      <p:ext uri="{BB962C8B-B14F-4D97-AF65-F5344CB8AC3E}">
        <p14:creationId xmlns:p14="http://schemas.microsoft.com/office/powerpoint/2010/main" val="13134420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p:cNvSpPr>
            <a:spLocks noGrp="1" noChangeArrowheads="1"/>
          </p:cNvSpPr>
          <p:nvPr>
            <p:ph type="title"/>
          </p:nvPr>
        </p:nvSpPr>
        <p:spPr>
          <a:xfrm>
            <a:off x="121185" y="129831"/>
            <a:ext cx="3834365" cy="3137351"/>
          </a:xfrm>
          <a:solidFill>
            <a:schemeClr val="accent2"/>
          </a:solidFill>
        </p:spPr>
        <p:txBody>
          <a:bodyPr>
            <a:noAutofit/>
          </a:bodyPr>
          <a:lstStyle/>
          <a:p>
            <a:r>
              <a:rPr lang="en-US" altLang="en-US" sz="3600" dirty="0">
                <a:latin typeface="Trebuchet MS" panose="020B0603020202020204" pitchFamily="34" charset="0"/>
              </a:rPr>
              <a:t>Delaware: </a:t>
            </a:r>
            <a:br>
              <a:rPr lang="en-US" altLang="en-US" sz="3600" dirty="0">
                <a:latin typeface="Trebuchet MS" panose="020B0603020202020204" pitchFamily="34" charset="0"/>
              </a:rPr>
            </a:br>
            <a:r>
              <a:rPr lang="en-US" altLang="en-US" sz="3600" dirty="0">
                <a:latin typeface="Trebuchet MS" panose="020B0603020202020204" pitchFamily="34" charset="0"/>
              </a:rPr>
              <a:t>Route 1 SB 10 year old slag pavements, </a:t>
            </a:r>
            <a:br>
              <a:rPr lang="en-US" altLang="en-US" sz="3600" dirty="0">
                <a:latin typeface="Trebuchet MS" panose="020B0603020202020204" pitchFamily="34" charset="0"/>
              </a:rPr>
            </a:br>
            <a:r>
              <a:rPr lang="en-US" altLang="en-US" sz="3600" dirty="0">
                <a:solidFill>
                  <a:schemeClr val="bg1"/>
                </a:solidFill>
                <a:latin typeface="Trebuchet MS" panose="020B0603020202020204" pitchFamily="34" charset="0"/>
              </a:rPr>
              <a:t>35 and 50% slag cement</a:t>
            </a:r>
          </a:p>
        </p:txBody>
      </p:sp>
      <p:pic>
        <p:nvPicPr>
          <p:cNvPr id="529411" name="Picture 3" descr="100_1306"/>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4301646" y="0"/>
            <a:ext cx="4677733" cy="3351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29412" name="Picture 4" descr="100_13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646" y="3429000"/>
            <a:ext cx="4677732" cy="3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9414" name="Picture 6" descr="100_1305"/>
          <p:cNvPicPr>
            <a:picLocks noChangeAspect="1" noChangeArrowheads="1"/>
          </p:cNvPicPr>
          <p:nvPr/>
        </p:nvPicPr>
        <p:blipFill rotWithShape="1">
          <a:blip r:embed="rId5">
            <a:extLst>
              <a:ext uri="{28A0092B-C50C-407E-A947-70E740481C1C}">
                <a14:useLocalDpi xmlns:a14="http://schemas.microsoft.com/office/drawing/2010/main" val="0"/>
              </a:ext>
            </a:extLst>
          </a:blip>
          <a:srcRect l="14571"/>
          <a:stretch/>
        </p:blipFill>
        <p:spPr bwMode="auto">
          <a:xfrm>
            <a:off x="164622" y="3429000"/>
            <a:ext cx="3919920" cy="3299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3">
            <a:extLst>
              <a:ext uri="{FF2B5EF4-FFF2-40B4-BE49-F238E27FC236}">
                <a16:creationId xmlns:a16="http://schemas.microsoft.com/office/drawing/2014/main" id="{A0D7C5F7-4DB5-4A2C-B569-8C7FB1AD327E}"/>
              </a:ext>
            </a:extLst>
          </p:cNvPr>
          <p:cNvSpPr txBox="1">
            <a:spLocks/>
          </p:cNvSpPr>
          <p:nvPr/>
        </p:nvSpPr>
        <p:spPr>
          <a:xfrm>
            <a:off x="6934200" y="6356350"/>
            <a:ext cx="2133600" cy="365125"/>
          </a:xfrm>
          <a:prstGeom prst="rect">
            <a:avLst/>
          </a:prstGeom>
        </p:spPr>
        <p:txBody>
          <a:bodyPr vert="horz" lIns="91440" tIns="45720" rIns="91440" bIns="45720" rtlCol="0" anchor="ctr"/>
          <a:lstStyle>
            <a:defPPr>
              <a:defRPr lang="en-US"/>
            </a:defPPr>
            <a:lvl1pPr algn="r">
              <a:defRPr sz="1200">
                <a:solidFill>
                  <a:schemeClr val="tx1">
                    <a:lumMod val="75000"/>
                    <a:lumOff val="25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71D62C3-F02C-44ED-B4E4-012F2829E7BF}" type="slidenum">
              <a:rPr kumimoji="0" lang="en-US" sz="1200" b="0" i="0" u="none" strike="noStrike" kern="1200" cap="none" spc="0" normalizeH="0" baseline="0" noProof="0">
                <a:ln>
                  <a:noFill/>
                </a:ln>
                <a:solidFill>
                  <a:prstClr val="black">
                    <a:lumMod val="75000"/>
                    <a:lumOff val="25000"/>
                  </a:prstClr>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lumMod val="75000"/>
                  <a:lumOff val="25000"/>
                </a:prstClr>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0777937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A26CD2-1B4E-4EF9-A4B6-9EC581140A3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8341" t="4069" r="17850" b="-411"/>
          <a:stretch/>
        </p:blipFill>
        <p:spPr bwMode="auto">
          <a:xfrm>
            <a:off x="187288" y="223482"/>
            <a:ext cx="2652543" cy="6326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a:extLst>
              <a:ext uri="{FF2B5EF4-FFF2-40B4-BE49-F238E27FC236}">
                <a16:creationId xmlns:a16="http://schemas.microsoft.com/office/drawing/2014/main" id="{A91A9AED-6708-4EFA-9618-9C61468ECA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494" b="14144"/>
          <a:stretch/>
        </p:blipFill>
        <p:spPr>
          <a:xfrm rot="5400000">
            <a:off x="4326562" y="1994372"/>
            <a:ext cx="6345874" cy="2765232"/>
          </a:xfrm>
          <a:prstGeom prst="rect">
            <a:avLst/>
          </a:prstGeom>
        </p:spPr>
      </p:pic>
      <p:pic>
        <p:nvPicPr>
          <p:cNvPr id="9" name="Picture 8">
            <a:extLst>
              <a:ext uri="{FF2B5EF4-FFF2-40B4-BE49-F238E27FC236}">
                <a16:creationId xmlns:a16="http://schemas.microsoft.com/office/drawing/2014/main" id="{81C32827-B9AA-4907-8CD7-5F911CF77219}"/>
              </a:ext>
            </a:extLst>
          </p:cNvPr>
          <p:cNvPicPr>
            <a:picLocks noChangeAspect="1"/>
          </p:cNvPicPr>
          <p:nvPr/>
        </p:nvPicPr>
        <p:blipFill rotWithShape="1">
          <a:blip r:embed="rId4">
            <a:extLst>
              <a:ext uri="{28A0092B-C50C-407E-A947-70E740481C1C}">
                <a14:useLocalDpi xmlns:a14="http://schemas.microsoft.com/office/drawing/2010/main" val="0"/>
              </a:ext>
            </a:extLst>
          </a:blip>
          <a:srcRect l="38781" t="39845" r="29803" b="11798"/>
          <a:stretch/>
        </p:blipFill>
        <p:spPr>
          <a:xfrm>
            <a:off x="3027118" y="223482"/>
            <a:ext cx="2765232" cy="6326443"/>
          </a:xfrm>
          <a:prstGeom prst="rect">
            <a:avLst/>
          </a:prstGeom>
          <a:ln>
            <a:noFill/>
          </a:ln>
          <a:effectLst>
            <a:outerShdw blurRad="292100" dist="139700" dir="2700000" algn="tl" rotWithShape="0">
              <a:srgbClr val="333333">
                <a:alpha val="65000"/>
              </a:srgbClr>
            </a:outerShdw>
          </a:effectLst>
        </p:spPr>
      </p:pic>
      <p:sp>
        <p:nvSpPr>
          <p:cNvPr id="3" name="Rectangle 2">
            <a:extLst>
              <a:ext uri="{FF2B5EF4-FFF2-40B4-BE49-F238E27FC236}">
                <a16:creationId xmlns:a16="http://schemas.microsoft.com/office/drawing/2014/main" id="{B1494AAD-CD01-4308-889C-CF96D65FD458}"/>
              </a:ext>
            </a:extLst>
          </p:cNvPr>
          <p:cNvSpPr/>
          <p:nvPr/>
        </p:nvSpPr>
        <p:spPr>
          <a:xfrm>
            <a:off x="5654639" y="5608306"/>
            <a:ext cx="1844860" cy="733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D995801-3EC8-44EF-8EFE-E227FD58960C}"/>
              </a:ext>
            </a:extLst>
          </p:cNvPr>
          <p:cNvSpPr/>
          <p:nvPr/>
        </p:nvSpPr>
        <p:spPr>
          <a:xfrm>
            <a:off x="0" y="2893150"/>
            <a:ext cx="9144000" cy="2222499"/>
          </a:xfrm>
          <a:prstGeom prst="rect">
            <a:avLst/>
          </a:prstGeom>
          <a:solidFill>
            <a:schemeClr val="accent2"/>
          </a:solidFill>
        </p:spPr>
        <p:txBody>
          <a:bodyPr vert="horz" lIns="91440" tIns="45720" rIns="91440" bIns="45720" rtlCol="0" anchor="ctr">
            <a:normAutofit/>
          </a:bodyPr>
          <a:lstStyle/>
          <a:p>
            <a:pPr>
              <a:lnSpc>
                <a:spcPct val="90000"/>
              </a:lnSpc>
              <a:spcBef>
                <a:spcPct val="0"/>
              </a:spcBef>
            </a:pPr>
            <a:r>
              <a:rPr lang="en-US" sz="4800" dirty="0">
                <a:latin typeface="Trebuchet MS" panose="020B0603020202020204" pitchFamily="34" charset="0"/>
              </a:rPr>
              <a:t>Applications</a:t>
            </a:r>
            <a:r>
              <a:rPr lang="en-US" sz="4800" dirty="0">
                <a:solidFill>
                  <a:schemeClr val="bg1"/>
                </a:solidFill>
                <a:latin typeface="Trebuchet MS" panose="020B0603020202020204" pitchFamily="34" charset="0"/>
              </a:rPr>
              <a:t> Using Slag Cement</a:t>
            </a:r>
            <a:endParaRPr lang="en-US" sz="4800" b="1" dirty="0">
              <a:latin typeface="Trebuchet MS" panose="020B0603020202020204" pitchFamily="34" charset="0"/>
              <a:ea typeface="+mj-ea"/>
              <a:cs typeface="+mj-cs"/>
            </a:endParaRPr>
          </a:p>
        </p:txBody>
      </p:sp>
      <p:sp>
        <p:nvSpPr>
          <p:cNvPr id="7" name="TextBox 6">
            <a:extLst>
              <a:ext uri="{FF2B5EF4-FFF2-40B4-BE49-F238E27FC236}">
                <a16:creationId xmlns:a16="http://schemas.microsoft.com/office/drawing/2014/main" id="{A37ED420-BE09-9020-CBB2-C5FD43FFB0D3}"/>
              </a:ext>
            </a:extLst>
          </p:cNvPr>
          <p:cNvSpPr txBox="1"/>
          <p:nvPr/>
        </p:nvSpPr>
        <p:spPr>
          <a:xfrm>
            <a:off x="4924287" y="4536489"/>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12722824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F6C6C-E40B-40CF-B78E-FD4BB8DF01FE}"/>
              </a:ext>
            </a:extLst>
          </p:cNvPr>
          <p:cNvSpPr>
            <a:spLocks noGrp="1"/>
          </p:cNvSpPr>
          <p:nvPr>
            <p:ph type="title"/>
          </p:nvPr>
        </p:nvSpPr>
        <p:spPr>
          <a:xfrm>
            <a:off x="4318612" y="440675"/>
            <a:ext cx="4343037" cy="1688213"/>
          </a:xfrm>
        </p:spPr>
        <p:txBody>
          <a:bodyPr vert="horz" lIns="91440" tIns="45720" rIns="91440" bIns="45720" rtlCol="0" anchor="ctr">
            <a:normAutofit/>
          </a:bodyPr>
          <a:lstStyle/>
          <a:p>
            <a:r>
              <a:rPr lang="en-US" sz="3200" dirty="0">
                <a:latin typeface="Trebuchet MS" panose="020B0603020202020204" pitchFamily="34" charset="0"/>
              </a:rPr>
              <a:t>Ready Mixed Concrete Applications</a:t>
            </a:r>
          </a:p>
        </p:txBody>
      </p:sp>
      <p:sp>
        <p:nvSpPr>
          <p:cNvPr id="10" name="Freeform: Shape 9">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08"/>
            <a:ext cx="4206915"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7515" r="-1" b="-1"/>
          <a:stretch/>
        </p:blipFill>
        <p:spPr>
          <a:xfrm>
            <a:off x="1" y="-2"/>
            <a:ext cx="4081394" cy="5654940"/>
          </a:xfrm>
          <a:custGeom>
            <a:avLst/>
            <a:gdLst/>
            <a:ahLst/>
            <a:cxnLst/>
            <a:rect l="l" t="t" r="r" b="b"/>
            <a:pathLst>
              <a:path w="5441859" h="5654940">
                <a:moveTo>
                  <a:pt x="0" y="0"/>
                </a:moveTo>
                <a:lnTo>
                  <a:pt x="4400491" y="0"/>
                </a:lnTo>
                <a:lnTo>
                  <a:pt x="4484766" y="76595"/>
                </a:lnTo>
                <a:cubicBezTo>
                  <a:pt x="5076107"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p:spPr>
      </p:pic>
      <p:sp>
        <p:nvSpPr>
          <p:cNvPr id="3" name="Rectangle 2">
            <a:extLst>
              <a:ext uri="{FF2B5EF4-FFF2-40B4-BE49-F238E27FC236}">
                <a16:creationId xmlns:a16="http://schemas.microsoft.com/office/drawing/2014/main" id="{1F718AC1-C4E1-7248-B084-72FD91A086B6}"/>
              </a:ext>
            </a:extLst>
          </p:cNvPr>
          <p:cNvSpPr/>
          <p:nvPr/>
        </p:nvSpPr>
        <p:spPr>
          <a:xfrm>
            <a:off x="3855904" y="2279017"/>
            <a:ext cx="5034707" cy="3775657"/>
          </a:xfrm>
          <a:prstGeom prst="rect">
            <a:avLst/>
          </a:prstGeom>
        </p:spPr>
        <p:txBody>
          <a:bodyPr vert="horz" lIns="91440" tIns="45720" rIns="91440" bIns="45720" rtlCol="0" anchor="t">
            <a:normAutofit/>
          </a:bodyPr>
          <a:lstStyle/>
          <a:p>
            <a:pPr marL="914400" lvl="1"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Self Consolidating Concrete (SCC)</a:t>
            </a:r>
          </a:p>
          <a:p>
            <a:pPr marL="914400" lvl="1"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High Performance Concrete </a:t>
            </a:r>
          </a:p>
          <a:p>
            <a:pPr marL="914400" lvl="1"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Mass Concrete</a:t>
            </a:r>
          </a:p>
          <a:p>
            <a:pPr marL="914400" lvl="1"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Highway Paving &amp; Airports</a:t>
            </a:r>
          </a:p>
          <a:p>
            <a:pPr marL="1371600" lvl="2"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Roller Compacted Concrete (RCC)</a:t>
            </a:r>
          </a:p>
          <a:p>
            <a:pPr marL="914400" lvl="1"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Controlled Low Strength Material (CLSM)</a:t>
            </a:r>
          </a:p>
        </p:txBody>
      </p:sp>
      <p:sp>
        <p:nvSpPr>
          <p:cNvPr id="6" name="TextBox 5">
            <a:extLst>
              <a:ext uri="{FF2B5EF4-FFF2-40B4-BE49-F238E27FC236}">
                <a16:creationId xmlns:a16="http://schemas.microsoft.com/office/drawing/2014/main" id="{EBEE3E70-A1B3-B4E0-07D6-BB71069CBF18}"/>
              </a:ext>
            </a:extLst>
          </p:cNvPr>
          <p:cNvSpPr txBox="1"/>
          <p:nvPr/>
        </p:nvSpPr>
        <p:spPr>
          <a:xfrm>
            <a:off x="822803" y="6204803"/>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350602494"/>
      </p:ext>
    </p:extLst>
  </p:cSld>
  <p:clrMapOvr>
    <a:overrideClrMapping bg1="dk1" tx1="lt1" bg2="dk2" tx2="lt2" accent1="accent1" accent2="accent2" accent3="accent3" accent4="accent4" accent5="accent5" accent6="accent6" hlink="hlink" folHlink="folHlink"/>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13">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125454"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0C52AA-949B-4C76-AAF1-E7F6F09B6B30}"/>
              </a:ext>
            </a:extLst>
          </p:cNvPr>
          <p:cNvSpPr>
            <a:spLocks noGrp="1"/>
          </p:cNvSpPr>
          <p:nvPr>
            <p:ph type="title"/>
          </p:nvPr>
        </p:nvSpPr>
        <p:spPr>
          <a:xfrm>
            <a:off x="515125" y="1153572"/>
            <a:ext cx="2400300" cy="4461163"/>
          </a:xfrm>
        </p:spPr>
        <p:txBody>
          <a:bodyPr vert="horz" lIns="91440" tIns="45720" rIns="91440" bIns="45720" rtlCol="0" anchor="ctr">
            <a:normAutofit/>
          </a:bodyPr>
          <a:lstStyle/>
          <a:p>
            <a:r>
              <a:rPr lang="en-US" kern="1200">
                <a:solidFill>
                  <a:srgbClr val="FFFFFF"/>
                </a:solidFill>
                <a:latin typeface="+mj-lt"/>
                <a:ea typeface="+mj-ea"/>
                <a:cs typeface="+mj-cs"/>
              </a:rPr>
              <a:t>Ready Mixed Concrete Benefits</a:t>
            </a:r>
          </a:p>
        </p:txBody>
      </p:sp>
      <p:sp>
        <p:nvSpPr>
          <p:cNvPr id="11" name="Arc 15">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TextBox 5">
            <a:extLst>
              <a:ext uri="{FF2B5EF4-FFF2-40B4-BE49-F238E27FC236}">
                <a16:creationId xmlns:a16="http://schemas.microsoft.com/office/drawing/2014/main" id="{507730F5-0E01-0942-8079-EBD464175D76}"/>
              </a:ext>
            </a:extLst>
          </p:cNvPr>
          <p:cNvSpPr txBox="1"/>
          <p:nvPr/>
        </p:nvSpPr>
        <p:spPr>
          <a:xfrm>
            <a:off x="3215811" y="132202"/>
            <a:ext cx="5630734" cy="6621138"/>
          </a:xfrm>
          <a:prstGeom prst="rect">
            <a:avLst/>
          </a:prstGeom>
        </p:spPr>
        <p:txBody>
          <a:bodyPr vert="horz" lIns="91440" tIns="45720" rIns="91440" bIns="45720" rtlCol="0" anchor="ctr">
            <a:normAutofit/>
          </a:bodyPr>
          <a:lstStyle/>
          <a:p>
            <a:pPr>
              <a:lnSpc>
                <a:spcPct val="90000"/>
              </a:lnSpc>
              <a:spcBef>
                <a:spcPts val="600"/>
              </a:spcBef>
            </a:pPr>
            <a:r>
              <a:rPr lang="en-US" sz="2800" dirty="0">
                <a:latin typeface="Trebuchet MS" panose="020B0603020202020204" pitchFamily="34" charset="0"/>
              </a:rPr>
              <a:t>Using slag cement to replace a percentage of portland cement </a:t>
            </a:r>
            <a:r>
              <a:rPr lang="en-US" sz="2800" b="1" dirty="0">
                <a:latin typeface="Trebuchet MS" panose="020B0603020202020204" pitchFamily="34" charset="0"/>
              </a:rPr>
              <a:t>improves the properties</a:t>
            </a:r>
            <a:r>
              <a:rPr lang="en-US" sz="2800" dirty="0">
                <a:latin typeface="Trebuchet MS" panose="020B0603020202020204" pitchFamily="34" charset="0"/>
              </a:rPr>
              <a:t> of ready mixed concrete.</a:t>
            </a:r>
          </a:p>
          <a:p>
            <a:pPr>
              <a:lnSpc>
                <a:spcPct val="90000"/>
              </a:lnSpc>
              <a:spcBef>
                <a:spcPts val="600"/>
              </a:spcBef>
            </a:pPr>
            <a:endParaRPr lang="en-US" sz="2400" dirty="0">
              <a:solidFill>
                <a:schemeClr val="accent1"/>
              </a:solidFill>
              <a:latin typeface="Trebuchet MS" panose="020B0603020202020204" pitchFamily="34" charset="0"/>
            </a:endParaRPr>
          </a:p>
          <a:p>
            <a:pPr marL="228600">
              <a:lnSpc>
                <a:spcPct val="90000"/>
              </a:lnSpc>
              <a:spcBef>
                <a:spcPts val="600"/>
              </a:spcBef>
            </a:pPr>
            <a:r>
              <a:rPr lang="en-US" sz="2400" dirty="0">
                <a:solidFill>
                  <a:schemeClr val="accent1"/>
                </a:solidFill>
                <a:latin typeface="Trebuchet MS" panose="020B0603020202020204" pitchFamily="34" charset="0"/>
              </a:rPr>
              <a:t>Measurable improvements include: </a:t>
            </a:r>
          </a:p>
          <a:p>
            <a:pPr marL="457200" indent="-228600">
              <a:lnSpc>
                <a:spcPct val="90000"/>
              </a:lnSpc>
              <a:spcBef>
                <a:spcPts val="600"/>
              </a:spcBef>
              <a:buFont typeface="Arial" panose="020B0604020202020204" pitchFamily="34" charset="0"/>
              <a:buChar char="•"/>
            </a:pPr>
            <a:r>
              <a:rPr lang="en-US" sz="2400" dirty="0">
                <a:solidFill>
                  <a:schemeClr val="accent1"/>
                </a:solidFill>
                <a:latin typeface="Trebuchet MS" panose="020B0603020202020204" pitchFamily="34" charset="0"/>
              </a:rPr>
              <a:t>Better concrete workability and consistency</a:t>
            </a:r>
          </a:p>
          <a:p>
            <a:pPr marL="457200" indent="-228600">
              <a:lnSpc>
                <a:spcPct val="90000"/>
              </a:lnSpc>
              <a:spcBef>
                <a:spcPts val="600"/>
              </a:spcBef>
              <a:buFont typeface="Arial" panose="020B0604020202020204" pitchFamily="34" charset="0"/>
              <a:buChar char="•"/>
            </a:pPr>
            <a:r>
              <a:rPr lang="en-US" sz="2400" dirty="0">
                <a:solidFill>
                  <a:schemeClr val="accent1"/>
                </a:solidFill>
                <a:latin typeface="Trebuchet MS" panose="020B0603020202020204" pitchFamily="34" charset="0"/>
              </a:rPr>
              <a:t>Easier </a:t>
            </a:r>
            <a:r>
              <a:rPr lang="en-US" sz="2400" dirty="0" err="1">
                <a:solidFill>
                  <a:schemeClr val="accent1"/>
                </a:solidFill>
                <a:latin typeface="Trebuchet MS" panose="020B0603020202020204" pitchFamily="34" charset="0"/>
              </a:rPr>
              <a:t>finishability</a:t>
            </a:r>
            <a:endParaRPr lang="en-US" sz="2400" dirty="0">
              <a:solidFill>
                <a:schemeClr val="accent1"/>
              </a:solidFill>
              <a:latin typeface="Trebuchet MS" panose="020B0603020202020204" pitchFamily="34" charset="0"/>
            </a:endParaRPr>
          </a:p>
          <a:p>
            <a:pPr marL="457200" indent="-228600">
              <a:lnSpc>
                <a:spcPct val="90000"/>
              </a:lnSpc>
              <a:spcBef>
                <a:spcPts val="600"/>
              </a:spcBef>
              <a:buFont typeface="Arial" panose="020B0604020202020204" pitchFamily="34" charset="0"/>
              <a:buChar char="•"/>
            </a:pPr>
            <a:r>
              <a:rPr lang="en-US" sz="2400" b="1" dirty="0">
                <a:solidFill>
                  <a:schemeClr val="accent1"/>
                </a:solidFill>
                <a:latin typeface="Trebuchet MS" panose="020B0603020202020204" pitchFamily="34" charset="0"/>
              </a:rPr>
              <a:t>Higher</a:t>
            </a:r>
            <a:r>
              <a:rPr lang="en-US" sz="2400" dirty="0">
                <a:solidFill>
                  <a:schemeClr val="accent1"/>
                </a:solidFill>
                <a:latin typeface="Trebuchet MS" panose="020B0603020202020204" pitchFamily="34" charset="0"/>
              </a:rPr>
              <a:t> compressive and flexural strengths</a:t>
            </a:r>
          </a:p>
          <a:p>
            <a:pPr marL="457200" indent="-228600">
              <a:lnSpc>
                <a:spcPct val="90000"/>
              </a:lnSpc>
              <a:spcBef>
                <a:spcPts val="600"/>
              </a:spcBef>
              <a:buFont typeface="Arial" panose="020B0604020202020204" pitchFamily="34" charset="0"/>
              <a:buChar char="•"/>
            </a:pPr>
            <a:r>
              <a:rPr lang="en-US" sz="2400" dirty="0">
                <a:solidFill>
                  <a:schemeClr val="accent1"/>
                </a:solidFill>
                <a:latin typeface="Trebuchet MS" panose="020B0603020202020204" pitchFamily="34" charset="0"/>
              </a:rPr>
              <a:t>Lower permeability</a:t>
            </a:r>
          </a:p>
          <a:p>
            <a:pPr marL="457200" indent="-228600">
              <a:lnSpc>
                <a:spcPct val="90000"/>
              </a:lnSpc>
              <a:spcBef>
                <a:spcPts val="600"/>
              </a:spcBef>
              <a:buFont typeface="Arial" panose="020B0604020202020204" pitchFamily="34" charset="0"/>
              <a:buChar char="•"/>
            </a:pPr>
            <a:r>
              <a:rPr lang="en-US" sz="2400" dirty="0">
                <a:solidFill>
                  <a:schemeClr val="accent1"/>
                </a:solidFill>
                <a:latin typeface="Trebuchet MS" panose="020B0603020202020204" pitchFamily="34" charset="0"/>
              </a:rPr>
              <a:t>Improved resistance to aggressive chemicals</a:t>
            </a:r>
          </a:p>
          <a:p>
            <a:pPr marL="457200" indent="-228600">
              <a:lnSpc>
                <a:spcPct val="90000"/>
              </a:lnSpc>
              <a:spcBef>
                <a:spcPts val="600"/>
              </a:spcBef>
              <a:buFont typeface="Arial" panose="020B0604020202020204" pitchFamily="34" charset="0"/>
              <a:buChar char="•"/>
            </a:pPr>
            <a:r>
              <a:rPr lang="en-US" sz="2400" b="1" dirty="0">
                <a:solidFill>
                  <a:schemeClr val="accent1"/>
                </a:solidFill>
                <a:latin typeface="Trebuchet MS" panose="020B0603020202020204" pitchFamily="34" charset="0"/>
              </a:rPr>
              <a:t>More consistent </a:t>
            </a:r>
            <a:r>
              <a:rPr lang="en-US" sz="2400" dirty="0">
                <a:solidFill>
                  <a:schemeClr val="accent1"/>
                </a:solidFill>
                <a:latin typeface="Trebuchet MS" panose="020B0603020202020204" pitchFamily="34" charset="0"/>
              </a:rPr>
              <a:t>plastic and hardened properties</a:t>
            </a:r>
          </a:p>
          <a:p>
            <a:pPr marL="457200" indent="-228600">
              <a:lnSpc>
                <a:spcPct val="90000"/>
              </a:lnSpc>
              <a:spcBef>
                <a:spcPts val="600"/>
              </a:spcBef>
              <a:buFont typeface="Arial" panose="020B0604020202020204" pitchFamily="34" charset="0"/>
              <a:buChar char="•"/>
            </a:pPr>
            <a:r>
              <a:rPr lang="en-US" sz="2400" dirty="0">
                <a:solidFill>
                  <a:schemeClr val="accent1"/>
                </a:solidFill>
                <a:latin typeface="Trebuchet MS" panose="020B0603020202020204" pitchFamily="34" charset="0"/>
              </a:rPr>
              <a:t>Lighter color</a:t>
            </a:r>
          </a:p>
        </p:txBody>
      </p:sp>
    </p:spTree>
    <p:extLst>
      <p:ext uri="{BB962C8B-B14F-4D97-AF65-F5344CB8AC3E}">
        <p14:creationId xmlns:p14="http://schemas.microsoft.com/office/powerpoint/2010/main" val="393272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3">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6D3A5E27-B6B5-964E-B964-2FF6A524C688}"/>
              </a:ext>
            </a:extLst>
          </p:cNvPr>
          <p:cNvSpPr txBox="1">
            <a:spLocks/>
          </p:cNvSpPr>
          <p:nvPr/>
        </p:nvSpPr>
        <p:spPr>
          <a:xfrm>
            <a:off x="480060" y="325369"/>
            <a:ext cx="3276451" cy="1956841"/>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lnSpc>
                <a:spcPct val="90000"/>
              </a:lnSpc>
              <a:spcAft>
                <a:spcPts val="600"/>
              </a:spcAft>
            </a:pPr>
            <a:r>
              <a:rPr lang="en-US" sz="3300" dirty="0">
                <a:solidFill>
                  <a:schemeClr val="tx1"/>
                </a:solidFill>
              </a:rPr>
              <a:t>Self Consolidating Concrete (SCC)</a:t>
            </a:r>
          </a:p>
        </p:txBody>
      </p:sp>
      <p:sp>
        <p:nvSpPr>
          <p:cNvPr id="16"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060" y="2586994"/>
            <a:ext cx="2606040" cy="18288"/>
          </a:xfrm>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 name="connsiteX0" fmla="*/ 0 w 2606040"/>
              <a:gd name="connsiteY0" fmla="*/ 0 h 18288"/>
              <a:gd name="connsiteX1" fmla="*/ 599389 w 2606040"/>
              <a:gd name="connsiteY1" fmla="*/ 0 h 18288"/>
              <a:gd name="connsiteX2" fmla="*/ 1303020 w 2606040"/>
              <a:gd name="connsiteY2" fmla="*/ 0 h 18288"/>
              <a:gd name="connsiteX3" fmla="*/ 1876349 w 2606040"/>
              <a:gd name="connsiteY3" fmla="*/ 0 h 18288"/>
              <a:gd name="connsiteX4" fmla="*/ 2606040 w 2606040"/>
              <a:gd name="connsiteY4" fmla="*/ 0 h 18288"/>
              <a:gd name="connsiteX5" fmla="*/ 2606040 w 2606040"/>
              <a:gd name="connsiteY5" fmla="*/ 18288 h 18288"/>
              <a:gd name="connsiteX6" fmla="*/ 1980590 w 2606040"/>
              <a:gd name="connsiteY6" fmla="*/ 18288 h 18288"/>
              <a:gd name="connsiteX7" fmla="*/ 1276960 w 2606040"/>
              <a:gd name="connsiteY7" fmla="*/ 18288 h 18288"/>
              <a:gd name="connsiteX8" fmla="*/ 65151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11079" y="-22080"/>
                  <a:pt x="479378" y="-26537"/>
                  <a:pt x="625450" y="0"/>
                </a:cubicBezTo>
                <a:cubicBezTo>
                  <a:pt x="925937" y="-4758"/>
                  <a:pt x="973176" y="15739"/>
                  <a:pt x="1224839" y="0"/>
                </a:cubicBezTo>
                <a:cubicBezTo>
                  <a:pt x="1479663" y="-11328"/>
                  <a:pt x="1566636" y="18697"/>
                  <a:pt x="1824228" y="0"/>
                </a:cubicBezTo>
                <a:cubicBezTo>
                  <a:pt x="2086799" y="-72665"/>
                  <a:pt x="2306223" y="-891"/>
                  <a:pt x="2606040" y="0"/>
                </a:cubicBezTo>
                <a:cubicBezTo>
                  <a:pt x="2606645" y="4461"/>
                  <a:pt x="2607031" y="13181"/>
                  <a:pt x="2606040" y="18288"/>
                </a:cubicBezTo>
                <a:cubicBezTo>
                  <a:pt x="2260204" y="29342"/>
                  <a:pt x="2175708" y="5614"/>
                  <a:pt x="1902409" y="18288"/>
                </a:cubicBezTo>
                <a:cubicBezTo>
                  <a:pt x="1638502" y="41064"/>
                  <a:pt x="1460923" y="-16269"/>
                  <a:pt x="1276960" y="18288"/>
                </a:cubicBezTo>
                <a:cubicBezTo>
                  <a:pt x="1057717" y="14361"/>
                  <a:pt x="867956" y="2320"/>
                  <a:pt x="677570" y="18288"/>
                </a:cubicBezTo>
                <a:cubicBezTo>
                  <a:pt x="457951" y="33373"/>
                  <a:pt x="189752" y="55388"/>
                  <a:pt x="0" y="18288"/>
                </a:cubicBezTo>
                <a:cubicBezTo>
                  <a:pt x="1586" y="13022"/>
                  <a:pt x="-95" y="4569"/>
                  <a:pt x="0" y="0"/>
                </a:cubicBezTo>
                <a:close/>
              </a:path>
              <a:path w="2606040" h="18288" stroke="0" extrusionOk="0">
                <a:moveTo>
                  <a:pt x="0" y="0"/>
                </a:moveTo>
                <a:cubicBezTo>
                  <a:pt x="172759" y="3236"/>
                  <a:pt x="361166" y="-13413"/>
                  <a:pt x="599389" y="0"/>
                </a:cubicBezTo>
                <a:cubicBezTo>
                  <a:pt x="841226" y="37042"/>
                  <a:pt x="968991" y="14587"/>
                  <a:pt x="1303020" y="0"/>
                </a:cubicBezTo>
                <a:cubicBezTo>
                  <a:pt x="1643101" y="-7120"/>
                  <a:pt x="1717813" y="7213"/>
                  <a:pt x="1876349" y="0"/>
                </a:cubicBezTo>
                <a:cubicBezTo>
                  <a:pt x="2036762" y="-14138"/>
                  <a:pt x="2426397" y="-4451"/>
                  <a:pt x="2606040" y="0"/>
                </a:cubicBezTo>
                <a:cubicBezTo>
                  <a:pt x="2606314" y="8448"/>
                  <a:pt x="2606550" y="14527"/>
                  <a:pt x="2606040" y="18288"/>
                </a:cubicBezTo>
                <a:cubicBezTo>
                  <a:pt x="2344840" y="2643"/>
                  <a:pt x="2192043" y="7399"/>
                  <a:pt x="1980590" y="18288"/>
                </a:cubicBezTo>
                <a:cubicBezTo>
                  <a:pt x="1783984" y="-9745"/>
                  <a:pt x="1487673" y="45908"/>
                  <a:pt x="1276960" y="18288"/>
                </a:cubicBezTo>
                <a:cubicBezTo>
                  <a:pt x="1088134" y="-41257"/>
                  <a:pt x="877974" y="49968"/>
                  <a:pt x="651510" y="18288"/>
                </a:cubicBezTo>
                <a:cubicBezTo>
                  <a:pt x="430798" y="-27764"/>
                  <a:pt x="132889" y="-33467"/>
                  <a:pt x="0" y="18288"/>
                </a:cubicBezTo>
                <a:cubicBezTo>
                  <a:pt x="212" y="10845"/>
                  <a:pt x="-833" y="6193"/>
                  <a:pt x="0" y="0"/>
                </a:cubicBezTo>
                <a:close/>
              </a:path>
              <a:path w="2606040" h="18288" fill="none" stroke="0" extrusionOk="0">
                <a:moveTo>
                  <a:pt x="0" y="0"/>
                </a:moveTo>
                <a:cubicBezTo>
                  <a:pt x="202328" y="-14716"/>
                  <a:pt x="332722" y="-11499"/>
                  <a:pt x="625450" y="0"/>
                </a:cubicBezTo>
                <a:cubicBezTo>
                  <a:pt x="927712" y="6878"/>
                  <a:pt x="971143" y="7084"/>
                  <a:pt x="1224839" y="0"/>
                </a:cubicBezTo>
                <a:cubicBezTo>
                  <a:pt x="1477775" y="-16815"/>
                  <a:pt x="1569904" y="19146"/>
                  <a:pt x="1824228" y="0"/>
                </a:cubicBezTo>
                <a:cubicBezTo>
                  <a:pt x="2055206" y="24867"/>
                  <a:pt x="2317192" y="-62872"/>
                  <a:pt x="2606040" y="0"/>
                </a:cubicBezTo>
                <a:cubicBezTo>
                  <a:pt x="2606166" y="3680"/>
                  <a:pt x="2606905" y="11461"/>
                  <a:pt x="2606040" y="18288"/>
                </a:cubicBezTo>
                <a:cubicBezTo>
                  <a:pt x="2234648" y="26976"/>
                  <a:pt x="2180202" y="-10361"/>
                  <a:pt x="1902409" y="18288"/>
                </a:cubicBezTo>
                <a:cubicBezTo>
                  <a:pt x="1635562" y="47194"/>
                  <a:pt x="1477339" y="4794"/>
                  <a:pt x="1276960" y="18288"/>
                </a:cubicBezTo>
                <a:cubicBezTo>
                  <a:pt x="1058094" y="66922"/>
                  <a:pt x="904206" y="-20636"/>
                  <a:pt x="677570" y="18288"/>
                </a:cubicBezTo>
                <a:cubicBezTo>
                  <a:pt x="485746" y="14713"/>
                  <a:pt x="195925" y="33005"/>
                  <a:pt x="0" y="18288"/>
                </a:cubicBezTo>
                <a:cubicBezTo>
                  <a:pt x="1168" y="12774"/>
                  <a:pt x="-229" y="374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66776" y="-600"/>
                          <a:pt x="322756" y="3201"/>
                          <a:pt x="625450" y="0"/>
                        </a:cubicBezTo>
                        <a:cubicBezTo>
                          <a:pt x="928144" y="-3201"/>
                          <a:pt x="968141" y="9269"/>
                          <a:pt x="1224839" y="0"/>
                        </a:cubicBezTo>
                        <a:cubicBezTo>
                          <a:pt x="1481537" y="-9269"/>
                          <a:pt x="1569059" y="21947"/>
                          <a:pt x="1824228" y="0"/>
                        </a:cubicBezTo>
                        <a:cubicBezTo>
                          <a:pt x="2079397" y="-21947"/>
                          <a:pt x="2326053" y="-10194"/>
                          <a:pt x="2606040" y="0"/>
                        </a:cubicBezTo>
                        <a:cubicBezTo>
                          <a:pt x="2605462" y="4771"/>
                          <a:pt x="2606793" y="12323"/>
                          <a:pt x="2606040" y="18288"/>
                        </a:cubicBezTo>
                        <a:cubicBezTo>
                          <a:pt x="2256758" y="31410"/>
                          <a:pt x="2173673" y="-12878"/>
                          <a:pt x="1902409" y="18288"/>
                        </a:cubicBezTo>
                        <a:cubicBezTo>
                          <a:pt x="1631145" y="49454"/>
                          <a:pt x="1461378" y="5466"/>
                          <a:pt x="1276960" y="18288"/>
                        </a:cubicBezTo>
                        <a:cubicBezTo>
                          <a:pt x="1092542" y="31110"/>
                          <a:pt x="890442" y="13213"/>
                          <a:pt x="677570" y="18288"/>
                        </a:cubicBezTo>
                        <a:cubicBezTo>
                          <a:pt x="464698" y="23364"/>
                          <a:pt x="187648" y="35837"/>
                          <a:pt x="0" y="18288"/>
                        </a:cubicBezTo>
                        <a:cubicBezTo>
                          <a:pt x="841" y="12879"/>
                          <a:pt x="-726" y="3977"/>
                          <a:pt x="0" y="0"/>
                        </a:cubicBezTo>
                        <a:close/>
                      </a:path>
                      <a:path w="2606040" h="18288" stroke="0" extrusionOk="0">
                        <a:moveTo>
                          <a:pt x="0" y="0"/>
                        </a:moveTo>
                        <a:cubicBezTo>
                          <a:pt x="197231" y="3803"/>
                          <a:pt x="358914" y="-9291"/>
                          <a:pt x="599389" y="0"/>
                        </a:cubicBezTo>
                        <a:cubicBezTo>
                          <a:pt x="839864" y="9291"/>
                          <a:pt x="979371" y="8509"/>
                          <a:pt x="1303020" y="0"/>
                        </a:cubicBezTo>
                        <a:cubicBezTo>
                          <a:pt x="1626669" y="-8509"/>
                          <a:pt x="1726300" y="7440"/>
                          <a:pt x="1876349" y="0"/>
                        </a:cubicBezTo>
                        <a:cubicBezTo>
                          <a:pt x="2026398" y="-7440"/>
                          <a:pt x="2430712" y="17957"/>
                          <a:pt x="2606040" y="0"/>
                        </a:cubicBezTo>
                        <a:cubicBezTo>
                          <a:pt x="2605426" y="8857"/>
                          <a:pt x="2606544" y="13619"/>
                          <a:pt x="2606040" y="18288"/>
                        </a:cubicBezTo>
                        <a:cubicBezTo>
                          <a:pt x="2393024" y="2241"/>
                          <a:pt x="2191161" y="39259"/>
                          <a:pt x="1980590" y="18288"/>
                        </a:cubicBezTo>
                        <a:cubicBezTo>
                          <a:pt x="1770019" y="-2683"/>
                          <a:pt x="1476440" y="36114"/>
                          <a:pt x="1276960" y="18288"/>
                        </a:cubicBezTo>
                        <a:cubicBezTo>
                          <a:pt x="1077480" y="463"/>
                          <a:pt x="880988" y="42125"/>
                          <a:pt x="651510" y="18288"/>
                        </a:cubicBezTo>
                        <a:cubicBezTo>
                          <a:pt x="422032" y="-5549"/>
                          <a:pt x="130744" y="-1947"/>
                          <a:pt x="0" y="18288"/>
                        </a:cubicBezTo>
                        <a:cubicBezTo>
                          <a:pt x="-487" y="10816"/>
                          <a:pt x="-839" y="6058"/>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5">
            <a:extLst>
              <a:ext uri="{FF2B5EF4-FFF2-40B4-BE49-F238E27FC236}">
                <a16:creationId xmlns:a16="http://schemas.microsoft.com/office/drawing/2014/main" id="{4AE565B6-4DD7-4F1F-8DAA-15F887FCDB14}"/>
              </a:ext>
            </a:extLst>
          </p:cNvPr>
          <p:cNvSpPr txBox="1">
            <a:spLocks noChangeArrowheads="1"/>
          </p:cNvSpPr>
          <p:nvPr/>
        </p:nvSpPr>
        <p:spPr>
          <a:xfrm>
            <a:off x="526939" y="2996189"/>
            <a:ext cx="3182691" cy="332066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480"/>
              </a:spcBef>
              <a:buNone/>
              <a:defRPr/>
            </a:pPr>
            <a:r>
              <a:rPr lang="en-US" sz="2800" dirty="0">
                <a:solidFill>
                  <a:schemeClr val="tx1">
                    <a:lumMod val="50000"/>
                  </a:schemeClr>
                </a:solidFill>
                <a:effectLst>
                  <a:outerShdw blurRad="38100" dist="38100" dir="2700000" algn="tl">
                    <a:srgbClr val="FFFFFF"/>
                  </a:outerShdw>
                </a:effectLst>
                <a:latin typeface="Trebuchet MS" panose="020B0603020202020204" pitchFamily="34" charset="0"/>
                <a:ea typeface="ＭＳ Ｐゴシック" charset="0"/>
                <a:cs typeface="ＭＳ Ｐゴシック" charset="0"/>
              </a:rPr>
              <a:t>Applications include:</a:t>
            </a:r>
          </a:p>
          <a:p>
            <a:pPr>
              <a:spcBef>
                <a:spcPts val="480"/>
              </a:spcBef>
              <a:defRPr/>
            </a:pPr>
            <a:r>
              <a:rPr lang="en-US" sz="2400" dirty="0">
                <a:solidFill>
                  <a:schemeClr val="tx1">
                    <a:lumMod val="50000"/>
                  </a:schemeClr>
                </a:solidFill>
                <a:effectLst>
                  <a:outerShdw blurRad="38100" dist="38100" dir="2700000" algn="tl">
                    <a:srgbClr val="FFFFFF"/>
                  </a:outerShdw>
                </a:effectLst>
                <a:latin typeface="Trebuchet MS" panose="020B0603020202020204" pitchFamily="34" charset="0"/>
                <a:ea typeface="ＭＳ Ｐゴシック" charset="0"/>
                <a:cs typeface="ＭＳ Ｐゴシック" charset="0"/>
              </a:rPr>
              <a:t>Heavily reinforced sections</a:t>
            </a:r>
          </a:p>
          <a:p>
            <a:pPr>
              <a:spcBef>
                <a:spcPts val="480"/>
              </a:spcBef>
              <a:defRPr/>
            </a:pPr>
            <a:r>
              <a:rPr lang="en-US" sz="2400" dirty="0">
                <a:solidFill>
                  <a:schemeClr val="tx1">
                    <a:lumMod val="50000"/>
                  </a:schemeClr>
                </a:solidFill>
                <a:effectLst>
                  <a:outerShdw blurRad="38100" dist="38100" dir="2700000" algn="tl">
                    <a:srgbClr val="FFFFFF"/>
                  </a:outerShdw>
                </a:effectLst>
                <a:latin typeface="Trebuchet MS" panose="020B0603020202020204" pitchFamily="34" charset="0"/>
                <a:ea typeface="ＭＳ Ｐゴシック" charset="0"/>
                <a:cs typeface="ＭＳ Ｐゴシック" charset="0"/>
              </a:rPr>
              <a:t>Precast &amp; post-tension applications</a:t>
            </a:r>
          </a:p>
          <a:p>
            <a:pPr>
              <a:spcBef>
                <a:spcPts val="480"/>
              </a:spcBef>
              <a:defRPr/>
            </a:pPr>
            <a:r>
              <a:rPr lang="en-US" sz="2400" dirty="0">
                <a:solidFill>
                  <a:schemeClr val="tx1">
                    <a:lumMod val="50000"/>
                  </a:schemeClr>
                </a:solidFill>
                <a:effectLst>
                  <a:outerShdw blurRad="38100" dist="38100" dir="2700000" algn="tl">
                    <a:srgbClr val="FFFFFF"/>
                  </a:outerShdw>
                </a:effectLst>
                <a:latin typeface="Trebuchet MS" panose="020B0603020202020204" pitchFamily="34" charset="0"/>
                <a:ea typeface="ＭＳ Ｐゴシック" charset="0"/>
                <a:cs typeface="ＭＳ Ｐゴシック" charset="0"/>
              </a:rPr>
              <a:t>Architectural concrete</a:t>
            </a:r>
          </a:p>
          <a:p>
            <a:pPr>
              <a:spcBef>
                <a:spcPts val="480"/>
              </a:spcBef>
              <a:defRPr/>
            </a:pPr>
            <a:r>
              <a:rPr lang="en-US" sz="2400" dirty="0">
                <a:solidFill>
                  <a:schemeClr val="tx1">
                    <a:lumMod val="50000"/>
                  </a:schemeClr>
                </a:solidFill>
                <a:effectLst>
                  <a:outerShdw blurRad="38100" dist="38100" dir="2700000" algn="tl">
                    <a:srgbClr val="FFFFFF"/>
                  </a:outerShdw>
                </a:effectLst>
                <a:latin typeface="Trebuchet MS" panose="020B0603020202020204" pitchFamily="34" charset="0"/>
                <a:ea typeface="ＭＳ Ｐゴシック" charset="0"/>
                <a:cs typeface="ＭＳ Ｐゴシック" charset="0"/>
              </a:rPr>
              <a:t>Smooth surfaces with reduced bug-holes</a:t>
            </a:r>
          </a:p>
          <a:p>
            <a:pPr>
              <a:spcBef>
                <a:spcPts val="480"/>
              </a:spcBef>
              <a:defRPr/>
            </a:pPr>
            <a:r>
              <a:rPr lang="en-US" sz="2400" dirty="0">
                <a:solidFill>
                  <a:schemeClr val="tx1">
                    <a:lumMod val="50000"/>
                  </a:schemeClr>
                </a:solidFill>
                <a:effectLst>
                  <a:outerShdw blurRad="38100" dist="38100" dir="2700000" algn="tl">
                    <a:srgbClr val="FFFFFF"/>
                  </a:outerShdw>
                </a:effectLst>
                <a:latin typeface="Trebuchet MS" panose="020B0603020202020204" pitchFamily="34" charset="0"/>
                <a:ea typeface="ＭＳ Ｐゴシック" charset="0"/>
                <a:cs typeface="ＭＳ Ｐゴシック" charset="0"/>
              </a:rPr>
              <a:t>Mass concrete placements</a:t>
            </a:r>
          </a:p>
        </p:txBody>
      </p:sp>
      <p:pic>
        <p:nvPicPr>
          <p:cNvPr id="8" name="Picture 7">
            <a:extLst>
              <a:ext uri="{FF2B5EF4-FFF2-40B4-BE49-F238E27FC236}">
                <a16:creationId xmlns:a16="http://schemas.microsoft.com/office/drawing/2014/main" id="{2DCF4392-7CCA-4E1D-8254-D6F5B27FFF9F}"/>
              </a:ext>
            </a:extLst>
          </p:cNvPr>
          <p:cNvPicPr>
            <a:picLocks noChangeAspect="1"/>
          </p:cNvPicPr>
          <p:nvPr/>
        </p:nvPicPr>
        <p:blipFill rotWithShape="1">
          <a:blip r:embed="rId2">
            <a:extLst>
              <a:ext uri="{28A0092B-C50C-407E-A947-70E740481C1C}">
                <a14:useLocalDpi xmlns:a14="http://schemas.microsoft.com/office/drawing/2010/main" val="0"/>
              </a:ext>
            </a:extLst>
          </a:blip>
          <a:srcRect l="18237" r="30567" b="1"/>
          <a:stretch/>
        </p:blipFill>
        <p:spPr>
          <a:xfrm>
            <a:off x="3983776" y="10"/>
            <a:ext cx="5159081"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13" name="Rectangle 2">
            <a:extLst>
              <a:ext uri="{FF2B5EF4-FFF2-40B4-BE49-F238E27FC236}">
                <a16:creationId xmlns:a16="http://schemas.microsoft.com/office/drawing/2014/main" id="{B5336C74-1048-424C-890A-7B9D70E40E86}"/>
              </a:ext>
            </a:extLst>
          </p:cNvPr>
          <p:cNvSpPr txBox="1">
            <a:spLocks noChangeArrowheads="1"/>
          </p:cNvSpPr>
          <p:nvPr/>
        </p:nvSpPr>
        <p:spPr>
          <a:xfrm>
            <a:off x="4898583" y="6316857"/>
            <a:ext cx="3824178" cy="443539"/>
          </a:xfrm>
          <a:prstGeom prst="rect">
            <a:avLst/>
          </a:prstGeom>
          <a:noFill/>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aseline="-25000" dirty="0">
                <a:solidFill>
                  <a:srgbClr val="333333"/>
                </a:solidFill>
                <a:latin typeface="Trebuchet MS" panose="020B0603020202020204" pitchFamily="34" charset="0"/>
                <a:ea typeface="ＭＳ Ｐゴシック" charset="0"/>
                <a:cs typeface="ＭＳ Ｐゴシック" charset="0"/>
              </a:rPr>
              <a:t>Slag cement concrete supplied by Central Concrete, San Francisco, CA.  Award winning San Francisco Public Works </a:t>
            </a:r>
          </a:p>
        </p:txBody>
      </p:sp>
    </p:spTree>
    <p:extLst>
      <p:ext uri="{BB962C8B-B14F-4D97-AF65-F5344CB8AC3E}">
        <p14:creationId xmlns:p14="http://schemas.microsoft.com/office/powerpoint/2010/main" val="23682561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6D3A5E27-B6B5-964E-B964-2FF6A524C688}"/>
              </a:ext>
            </a:extLst>
          </p:cNvPr>
          <p:cNvSpPr txBox="1">
            <a:spLocks/>
          </p:cNvSpPr>
          <p:nvPr/>
        </p:nvSpPr>
        <p:spPr>
          <a:xfrm>
            <a:off x="480060" y="325369"/>
            <a:ext cx="3276451" cy="1956841"/>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lnSpc>
                <a:spcPct val="90000"/>
              </a:lnSpc>
              <a:spcAft>
                <a:spcPts val="600"/>
              </a:spcAft>
            </a:pPr>
            <a:r>
              <a:rPr lang="en-US" sz="4000" dirty="0">
                <a:solidFill>
                  <a:schemeClr val="tx1"/>
                </a:solidFill>
              </a:rPr>
              <a:t>High Performance Concrete</a:t>
            </a:r>
          </a:p>
        </p:txBody>
      </p:sp>
      <p:sp>
        <p:nvSpPr>
          <p:cNvPr id="1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060" y="2586994"/>
            <a:ext cx="2606040" cy="18288"/>
          </a:xfrm>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 name="connsiteX0" fmla="*/ 0 w 2606040"/>
              <a:gd name="connsiteY0" fmla="*/ 0 h 18288"/>
              <a:gd name="connsiteX1" fmla="*/ 599389 w 2606040"/>
              <a:gd name="connsiteY1" fmla="*/ 0 h 18288"/>
              <a:gd name="connsiteX2" fmla="*/ 1303020 w 2606040"/>
              <a:gd name="connsiteY2" fmla="*/ 0 h 18288"/>
              <a:gd name="connsiteX3" fmla="*/ 1876349 w 2606040"/>
              <a:gd name="connsiteY3" fmla="*/ 0 h 18288"/>
              <a:gd name="connsiteX4" fmla="*/ 2606040 w 2606040"/>
              <a:gd name="connsiteY4" fmla="*/ 0 h 18288"/>
              <a:gd name="connsiteX5" fmla="*/ 2606040 w 2606040"/>
              <a:gd name="connsiteY5" fmla="*/ 18288 h 18288"/>
              <a:gd name="connsiteX6" fmla="*/ 1980590 w 2606040"/>
              <a:gd name="connsiteY6" fmla="*/ 18288 h 18288"/>
              <a:gd name="connsiteX7" fmla="*/ 1276960 w 2606040"/>
              <a:gd name="connsiteY7" fmla="*/ 18288 h 18288"/>
              <a:gd name="connsiteX8" fmla="*/ 65151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11079" y="-22080"/>
                  <a:pt x="479378" y="-26537"/>
                  <a:pt x="625450" y="0"/>
                </a:cubicBezTo>
                <a:cubicBezTo>
                  <a:pt x="925937" y="-4758"/>
                  <a:pt x="973176" y="15739"/>
                  <a:pt x="1224839" y="0"/>
                </a:cubicBezTo>
                <a:cubicBezTo>
                  <a:pt x="1479663" y="-11328"/>
                  <a:pt x="1566636" y="18697"/>
                  <a:pt x="1824228" y="0"/>
                </a:cubicBezTo>
                <a:cubicBezTo>
                  <a:pt x="2086799" y="-72665"/>
                  <a:pt x="2306223" y="-891"/>
                  <a:pt x="2606040" y="0"/>
                </a:cubicBezTo>
                <a:cubicBezTo>
                  <a:pt x="2606645" y="4461"/>
                  <a:pt x="2607031" y="13181"/>
                  <a:pt x="2606040" y="18288"/>
                </a:cubicBezTo>
                <a:cubicBezTo>
                  <a:pt x="2260204" y="29342"/>
                  <a:pt x="2175708" y="5614"/>
                  <a:pt x="1902409" y="18288"/>
                </a:cubicBezTo>
                <a:cubicBezTo>
                  <a:pt x="1638502" y="41064"/>
                  <a:pt x="1460923" y="-16269"/>
                  <a:pt x="1276960" y="18288"/>
                </a:cubicBezTo>
                <a:cubicBezTo>
                  <a:pt x="1057717" y="14361"/>
                  <a:pt x="867956" y="2320"/>
                  <a:pt x="677570" y="18288"/>
                </a:cubicBezTo>
                <a:cubicBezTo>
                  <a:pt x="457951" y="33373"/>
                  <a:pt x="189752" y="55388"/>
                  <a:pt x="0" y="18288"/>
                </a:cubicBezTo>
                <a:cubicBezTo>
                  <a:pt x="1586" y="13022"/>
                  <a:pt x="-95" y="4569"/>
                  <a:pt x="0" y="0"/>
                </a:cubicBezTo>
                <a:close/>
              </a:path>
              <a:path w="2606040" h="18288" stroke="0" extrusionOk="0">
                <a:moveTo>
                  <a:pt x="0" y="0"/>
                </a:moveTo>
                <a:cubicBezTo>
                  <a:pt x="172759" y="3236"/>
                  <a:pt x="361166" y="-13413"/>
                  <a:pt x="599389" y="0"/>
                </a:cubicBezTo>
                <a:cubicBezTo>
                  <a:pt x="841226" y="37042"/>
                  <a:pt x="968991" y="14587"/>
                  <a:pt x="1303020" y="0"/>
                </a:cubicBezTo>
                <a:cubicBezTo>
                  <a:pt x="1643101" y="-7120"/>
                  <a:pt x="1717813" y="7213"/>
                  <a:pt x="1876349" y="0"/>
                </a:cubicBezTo>
                <a:cubicBezTo>
                  <a:pt x="2036762" y="-14138"/>
                  <a:pt x="2426397" y="-4451"/>
                  <a:pt x="2606040" y="0"/>
                </a:cubicBezTo>
                <a:cubicBezTo>
                  <a:pt x="2606314" y="8448"/>
                  <a:pt x="2606550" y="14527"/>
                  <a:pt x="2606040" y="18288"/>
                </a:cubicBezTo>
                <a:cubicBezTo>
                  <a:pt x="2344840" y="2643"/>
                  <a:pt x="2192043" y="7399"/>
                  <a:pt x="1980590" y="18288"/>
                </a:cubicBezTo>
                <a:cubicBezTo>
                  <a:pt x="1783984" y="-9745"/>
                  <a:pt x="1487673" y="45908"/>
                  <a:pt x="1276960" y="18288"/>
                </a:cubicBezTo>
                <a:cubicBezTo>
                  <a:pt x="1088134" y="-41257"/>
                  <a:pt x="877974" y="49968"/>
                  <a:pt x="651510" y="18288"/>
                </a:cubicBezTo>
                <a:cubicBezTo>
                  <a:pt x="430798" y="-27764"/>
                  <a:pt x="132889" y="-33467"/>
                  <a:pt x="0" y="18288"/>
                </a:cubicBezTo>
                <a:cubicBezTo>
                  <a:pt x="212" y="10845"/>
                  <a:pt x="-833" y="6193"/>
                  <a:pt x="0" y="0"/>
                </a:cubicBezTo>
                <a:close/>
              </a:path>
              <a:path w="2606040" h="18288" fill="none" stroke="0" extrusionOk="0">
                <a:moveTo>
                  <a:pt x="0" y="0"/>
                </a:moveTo>
                <a:cubicBezTo>
                  <a:pt x="202328" y="-14716"/>
                  <a:pt x="332722" y="-11499"/>
                  <a:pt x="625450" y="0"/>
                </a:cubicBezTo>
                <a:cubicBezTo>
                  <a:pt x="927712" y="6878"/>
                  <a:pt x="971143" y="7084"/>
                  <a:pt x="1224839" y="0"/>
                </a:cubicBezTo>
                <a:cubicBezTo>
                  <a:pt x="1477775" y="-16815"/>
                  <a:pt x="1569904" y="19146"/>
                  <a:pt x="1824228" y="0"/>
                </a:cubicBezTo>
                <a:cubicBezTo>
                  <a:pt x="2055206" y="24867"/>
                  <a:pt x="2317192" y="-62872"/>
                  <a:pt x="2606040" y="0"/>
                </a:cubicBezTo>
                <a:cubicBezTo>
                  <a:pt x="2606166" y="3680"/>
                  <a:pt x="2606905" y="11461"/>
                  <a:pt x="2606040" y="18288"/>
                </a:cubicBezTo>
                <a:cubicBezTo>
                  <a:pt x="2234648" y="26976"/>
                  <a:pt x="2180202" y="-10361"/>
                  <a:pt x="1902409" y="18288"/>
                </a:cubicBezTo>
                <a:cubicBezTo>
                  <a:pt x="1635562" y="47194"/>
                  <a:pt x="1477339" y="4794"/>
                  <a:pt x="1276960" y="18288"/>
                </a:cubicBezTo>
                <a:cubicBezTo>
                  <a:pt x="1058094" y="66922"/>
                  <a:pt x="904206" y="-20636"/>
                  <a:pt x="677570" y="18288"/>
                </a:cubicBezTo>
                <a:cubicBezTo>
                  <a:pt x="485746" y="14713"/>
                  <a:pt x="195925" y="33005"/>
                  <a:pt x="0" y="18288"/>
                </a:cubicBezTo>
                <a:cubicBezTo>
                  <a:pt x="1168" y="12774"/>
                  <a:pt x="-229" y="374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66776" y="-600"/>
                          <a:pt x="322756" y="3201"/>
                          <a:pt x="625450" y="0"/>
                        </a:cubicBezTo>
                        <a:cubicBezTo>
                          <a:pt x="928144" y="-3201"/>
                          <a:pt x="968141" y="9269"/>
                          <a:pt x="1224839" y="0"/>
                        </a:cubicBezTo>
                        <a:cubicBezTo>
                          <a:pt x="1481537" y="-9269"/>
                          <a:pt x="1569059" y="21947"/>
                          <a:pt x="1824228" y="0"/>
                        </a:cubicBezTo>
                        <a:cubicBezTo>
                          <a:pt x="2079397" y="-21947"/>
                          <a:pt x="2326053" y="-10194"/>
                          <a:pt x="2606040" y="0"/>
                        </a:cubicBezTo>
                        <a:cubicBezTo>
                          <a:pt x="2605462" y="4771"/>
                          <a:pt x="2606793" y="12323"/>
                          <a:pt x="2606040" y="18288"/>
                        </a:cubicBezTo>
                        <a:cubicBezTo>
                          <a:pt x="2256758" y="31410"/>
                          <a:pt x="2173673" y="-12878"/>
                          <a:pt x="1902409" y="18288"/>
                        </a:cubicBezTo>
                        <a:cubicBezTo>
                          <a:pt x="1631145" y="49454"/>
                          <a:pt x="1461378" y="5466"/>
                          <a:pt x="1276960" y="18288"/>
                        </a:cubicBezTo>
                        <a:cubicBezTo>
                          <a:pt x="1092542" y="31110"/>
                          <a:pt x="890442" y="13213"/>
                          <a:pt x="677570" y="18288"/>
                        </a:cubicBezTo>
                        <a:cubicBezTo>
                          <a:pt x="464698" y="23364"/>
                          <a:pt x="187648" y="35837"/>
                          <a:pt x="0" y="18288"/>
                        </a:cubicBezTo>
                        <a:cubicBezTo>
                          <a:pt x="841" y="12879"/>
                          <a:pt x="-726" y="3977"/>
                          <a:pt x="0" y="0"/>
                        </a:cubicBezTo>
                        <a:close/>
                      </a:path>
                      <a:path w="2606040" h="18288" stroke="0" extrusionOk="0">
                        <a:moveTo>
                          <a:pt x="0" y="0"/>
                        </a:moveTo>
                        <a:cubicBezTo>
                          <a:pt x="197231" y="3803"/>
                          <a:pt x="358914" y="-9291"/>
                          <a:pt x="599389" y="0"/>
                        </a:cubicBezTo>
                        <a:cubicBezTo>
                          <a:pt x="839864" y="9291"/>
                          <a:pt x="979371" y="8509"/>
                          <a:pt x="1303020" y="0"/>
                        </a:cubicBezTo>
                        <a:cubicBezTo>
                          <a:pt x="1626669" y="-8509"/>
                          <a:pt x="1726300" y="7440"/>
                          <a:pt x="1876349" y="0"/>
                        </a:cubicBezTo>
                        <a:cubicBezTo>
                          <a:pt x="2026398" y="-7440"/>
                          <a:pt x="2430712" y="17957"/>
                          <a:pt x="2606040" y="0"/>
                        </a:cubicBezTo>
                        <a:cubicBezTo>
                          <a:pt x="2605426" y="8857"/>
                          <a:pt x="2606544" y="13619"/>
                          <a:pt x="2606040" y="18288"/>
                        </a:cubicBezTo>
                        <a:cubicBezTo>
                          <a:pt x="2393024" y="2241"/>
                          <a:pt x="2191161" y="39259"/>
                          <a:pt x="1980590" y="18288"/>
                        </a:cubicBezTo>
                        <a:cubicBezTo>
                          <a:pt x="1770019" y="-2683"/>
                          <a:pt x="1476440" y="36114"/>
                          <a:pt x="1276960" y="18288"/>
                        </a:cubicBezTo>
                        <a:cubicBezTo>
                          <a:pt x="1077480" y="463"/>
                          <a:pt x="880988" y="42125"/>
                          <a:pt x="651510" y="18288"/>
                        </a:cubicBezTo>
                        <a:cubicBezTo>
                          <a:pt x="422032" y="-5549"/>
                          <a:pt x="130744" y="-1947"/>
                          <a:pt x="0" y="18288"/>
                        </a:cubicBezTo>
                        <a:cubicBezTo>
                          <a:pt x="-487" y="10816"/>
                          <a:pt x="-839" y="6058"/>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5">
            <a:extLst>
              <a:ext uri="{FF2B5EF4-FFF2-40B4-BE49-F238E27FC236}">
                <a16:creationId xmlns:a16="http://schemas.microsoft.com/office/drawing/2014/main" id="{4AE565B6-4DD7-4F1F-8DAA-15F887FCDB14}"/>
              </a:ext>
            </a:extLst>
          </p:cNvPr>
          <p:cNvSpPr txBox="1">
            <a:spLocks noChangeArrowheads="1"/>
          </p:cNvSpPr>
          <p:nvPr/>
        </p:nvSpPr>
        <p:spPr>
          <a:xfrm>
            <a:off x="480060" y="2872899"/>
            <a:ext cx="3182691" cy="33206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480"/>
              </a:spcBef>
              <a:defRPr/>
            </a:pPr>
            <a:r>
              <a:rPr lang="en-US" sz="1900" dirty="0">
                <a:effectLst>
                  <a:outerShdw blurRad="38100" dist="38100" dir="2700000" algn="tl">
                    <a:srgbClr val="FFFFFF"/>
                  </a:outerShdw>
                </a:effectLst>
              </a:rPr>
              <a:t>Higher Compressive &amp; Flexural Strengths</a:t>
            </a:r>
          </a:p>
          <a:p>
            <a:pPr marL="457200" lvl="1">
              <a:spcBef>
                <a:spcPts val="480"/>
              </a:spcBef>
              <a:defRPr/>
            </a:pPr>
            <a:r>
              <a:rPr lang="en-US" sz="1500" dirty="0">
                <a:effectLst>
                  <a:outerShdw blurRad="38100" dist="38100" dir="2700000" algn="tl">
                    <a:srgbClr val="FFFFFF"/>
                  </a:outerShdw>
                </a:effectLst>
              </a:rPr>
              <a:t>Slag cement increases the ultimate strength of conventional concrete and is often a vital component in producing high strength concrete. </a:t>
            </a:r>
          </a:p>
          <a:p>
            <a:pPr marL="0">
              <a:spcBef>
                <a:spcPts val="480"/>
              </a:spcBef>
              <a:defRPr/>
            </a:pPr>
            <a:r>
              <a:rPr lang="en-US" sz="1900" dirty="0">
                <a:effectLst>
                  <a:outerShdw blurRad="38100" dist="38100" dir="2700000" algn="tl">
                    <a:srgbClr val="FFFFFF"/>
                  </a:outerShdw>
                </a:effectLst>
              </a:rPr>
              <a:t>Lower Permeability</a:t>
            </a:r>
          </a:p>
          <a:p>
            <a:pPr marL="0">
              <a:spcBef>
                <a:spcPts val="480"/>
              </a:spcBef>
              <a:defRPr/>
            </a:pPr>
            <a:r>
              <a:rPr lang="en-US" sz="1900" dirty="0">
                <a:effectLst>
                  <a:outerShdw blurRad="38100" dist="38100" dir="2700000" algn="tl">
                    <a:srgbClr val="FFFFFF"/>
                  </a:outerShdw>
                </a:effectLst>
              </a:rPr>
              <a:t>Alkali Silica Reaction (ASR) Mitigation</a:t>
            </a:r>
          </a:p>
          <a:p>
            <a:pPr marL="0">
              <a:spcBef>
                <a:spcPts val="480"/>
              </a:spcBef>
              <a:defRPr/>
            </a:pPr>
            <a:r>
              <a:rPr lang="en-US" sz="1900" dirty="0">
                <a:effectLst>
                  <a:outerShdw blurRad="38100" dist="38100" dir="2700000" algn="tl">
                    <a:srgbClr val="FFFFFF"/>
                  </a:outerShdw>
                </a:effectLst>
              </a:rPr>
              <a:t>Mitigation of Sulfate Attack</a:t>
            </a:r>
          </a:p>
        </p:txBody>
      </p:sp>
      <p:pic>
        <p:nvPicPr>
          <p:cNvPr id="10" name="Picture 9">
            <a:extLst>
              <a:ext uri="{FF2B5EF4-FFF2-40B4-BE49-F238E27FC236}">
                <a16:creationId xmlns:a16="http://schemas.microsoft.com/office/drawing/2014/main" id="{DD1AA109-A404-4B53-A8D0-FCAAB9D570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693" r="37992"/>
          <a:stretch/>
        </p:blipFill>
        <p:spPr>
          <a:xfrm>
            <a:off x="3983776" y="10"/>
            <a:ext cx="5159081"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7498193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84"/>
          <p:cNvSpPr>
            <a:spLocks noChangeArrowheads="1"/>
          </p:cNvSpPr>
          <p:nvPr/>
        </p:nvSpPr>
        <p:spPr bwMode="auto">
          <a:xfrm>
            <a:off x="553168" y="461307"/>
            <a:ext cx="5120395" cy="340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55" tIns="44434" rIns="90455" bIns="44434" anchor="ctr"/>
          <a:lstStyle/>
          <a:p>
            <a:pPr eaLnBrk="0" hangingPunct="0"/>
            <a:endParaRPr lang="en-US" sz="4400" b="1" dirty="0">
              <a:solidFill>
                <a:schemeClr val="tx1">
                  <a:lumMod val="65000"/>
                  <a:lumOff val="35000"/>
                </a:schemeClr>
              </a:solidFill>
              <a:latin typeface="Trebuchet MS" panose="020B0603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21C4474E-AD1A-3847-979E-7B7E0DD2A2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8401" y="3682382"/>
            <a:ext cx="4329787" cy="3175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descr="C:\Users\mclellangr\Documents\Supermis\SCA Jade\Jada Mass Pour.JPG">
            <a:extLst>
              <a:ext uri="{FF2B5EF4-FFF2-40B4-BE49-F238E27FC236}">
                <a16:creationId xmlns:a16="http://schemas.microsoft.com/office/drawing/2014/main" id="{7E0C0917-C450-F749-B66B-8064A52B05D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052" r="7555" b="6456"/>
          <a:stretch/>
        </p:blipFill>
        <p:spPr>
          <a:xfrm>
            <a:off x="5786151" y="70709"/>
            <a:ext cx="4231152" cy="335829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74D3F00-FF3F-44ED-872D-F7B4CD39FFEB}"/>
              </a:ext>
            </a:extLst>
          </p:cNvPr>
          <p:cNvSpPr txBox="1"/>
          <p:nvPr/>
        </p:nvSpPr>
        <p:spPr>
          <a:xfrm>
            <a:off x="269200" y="3682383"/>
            <a:ext cx="5427665" cy="3277820"/>
          </a:xfrm>
          <a:prstGeom prst="rect">
            <a:avLst/>
          </a:prstGeom>
          <a:noFill/>
        </p:spPr>
        <p:txBody>
          <a:bodyPr wrap="square" rtlCol="0">
            <a:spAutoFit/>
          </a:bodyPr>
          <a:lstStyle/>
          <a:p>
            <a:pPr marL="514350" indent="-514350">
              <a:spcBef>
                <a:spcPts val="600"/>
              </a:spcBef>
              <a:buFont typeface="Wingdings" panose="05000000000000000000" pitchFamily="2" charset="2"/>
              <a:buChar char="§"/>
            </a:pPr>
            <a:r>
              <a:rPr lang="en-US" sz="2400" dirty="0">
                <a:solidFill>
                  <a:schemeClr val="tx1">
                    <a:lumMod val="50000"/>
                  </a:schemeClr>
                </a:solidFill>
                <a:latin typeface="Trebuchet MS" panose="020B0603020202020204" pitchFamily="34" charset="0"/>
                <a:cs typeface="Arial" panose="020B0604020202020204" pitchFamily="34" charset="0"/>
              </a:rPr>
              <a:t>Factors influencing max concrete temps:</a:t>
            </a:r>
          </a:p>
          <a:p>
            <a:pPr marL="800100" lvl="1" indent="-342900">
              <a:spcBef>
                <a:spcPts val="600"/>
              </a:spcBef>
              <a:buFont typeface="Wingdings" panose="05000000000000000000" pitchFamily="2" charset="2"/>
              <a:buChar char="§"/>
            </a:pPr>
            <a:r>
              <a:rPr lang="en-US" sz="2400" dirty="0">
                <a:solidFill>
                  <a:schemeClr val="tx1">
                    <a:lumMod val="50000"/>
                  </a:schemeClr>
                </a:solidFill>
                <a:latin typeface="Trebuchet MS" panose="020B0603020202020204" pitchFamily="34" charset="0"/>
                <a:cs typeface="Arial" panose="020B0604020202020204" pitchFamily="34" charset="0"/>
              </a:rPr>
              <a:t>Quantity, fineness and composition of the cementitious materials</a:t>
            </a:r>
          </a:p>
          <a:p>
            <a:pPr marL="800100" lvl="1" indent="-342900">
              <a:spcBef>
                <a:spcPts val="600"/>
              </a:spcBef>
              <a:buFont typeface="Wingdings" panose="05000000000000000000" pitchFamily="2" charset="2"/>
              <a:buChar char="§"/>
            </a:pPr>
            <a:r>
              <a:rPr lang="en-US" sz="2400" dirty="0">
                <a:solidFill>
                  <a:schemeClr val="tx1">
                    <a:lumMod val="50000"/>
                  </a:schemeClr>
                </a:solidFill>
                <a:latin typeface="Trebuchet MS" panose="020B0603020202020204" pitchFamily="34" charset="0"/>
                <a:cs typeface="Arial" panose="020B0604020202020204" pitchFamily="34" charset="0"/>
              </a:rPr>
              <a:t>Aggregate content and size</a:t>
            </a:r>
          </a:p>
          <a:p>
            <a:pPr marL="800100" lvl="1" indent="-342900">
              <a:spcBef>
                <a:spcPts val="600"/>
              </a:spcBef>
              <a:buFont typeface="Wingdings" panose="05000000000000000000" pitchFamily="2" charset="2"/>
              <a:buChar char="§"/>
            </a:pPr>
            <a:r>
              <a:rPr lang="en-US" sz="2400" dirty="0">
                <a:solidFill>
                  <a:schemeClr val="tx1">
                    <a:lumMod val="50000"/>
                  </a:schemeClr>
                </a:solidFill>
                <a:latin typeface="Trebuchet MS" panose="020B0603020202020204" pitchFamily="34" charset="0"/>
                <a:cs typeface="Arial" panose="020B0604020202020204" pitchFamily="34" charset="0"/>
              </a:rPr>
              <a:t>Shape and volume of the concrete element (geometry)</a:t>
            </a:r>
          </a:p>
        </p:txBody>
      </p:sp>
      <p:sp>
        <p:nvSpPr>
          <p:cNvPr id="2" name="Title 1">
            <a:extLst>
              <a:ext uri="{FF2B5EF4-FFF2-40B4-BE49-F238E27FC236}">
                <a16:creationId xmlns:a16="http://schemas.microsoft.com/office/drawing/2014/main" id="{B02BFA47-5ACD-4181-A368-3A961722AEA2}"/>
              </a:ext>
            </a:extLst>
          </p:cNvPr>
          <p:cNvSpPr>
            <a:spLocks noGrp="1"/>
          </p:cNvSpPr>
          <p:nvPr>
            <p:ph type="title"/>
          </p:nvPr>
        </p:nvSpPr>
        <p:spPr>
          <a:xfrm>
            <a:off x="358486" y="121187"/>
            <a:ext cx="8189915" cy="854544"/>
          </a:xfrm>
        </p:spPr>
        <p:txBody>
          <a:bodyPr>
            <a:normAutofit/>
          </a:bodyPr>
          <a:lstStyle/>
          <a:p>
            <a:r>
              <a:rPr lang="en-US" sz="4400" dirty="0">
                <a:latin typeface="Trebuchet MS" panose="020B0603020202020204" pitchFamily="34" charset="0"/>
              </a:rPr>
              <a:t>Mass Concrete</a:t>
            </a:r>
            <a:endParaRPr lang="en-US" dirty="0">
              <a:latin typeface="Trebuchet MS" panose="020B0603020202020204" pitchFamily="34" charset="0"/>
            </a:endParaRPr>
          </a:p>
        </p:txBody>
      </p:sp>
      <p:graphicFrame>
        <p:nvGraphicFramePr>
          <p:cNvPr id="13" name="TextBox 6">
            <a:extLst>
              <a:ext uri="{FF2B5EF4-FFF2-40B4-BE49-F238E27FC236}">
                <a16:creationId xmlns:a16="http://schemas.microsoft.com/office/drawing/2014/main" id="{B2DF4003-AC9C-E3A0-ACCD-FDBA63A38679}"/>
              </a:ext>
            </a:extLst>
          </p:cNvPr>
          <p:cNvGraphicFramePr/>
          <p:nvPr/>
        </p:nvGraphicFramePr>
        <p:xfrm>
          <a:off x="220338" y="975731"/>
          <a:ext cx="5539201" cy="29854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932615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9">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83551" y="343486"/>
            <a:ext cx="8579094"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394554" y="466578"/>
            <a:ext cx="8354891" cy="1560525"/>
          </a:xfrm>
        </p:spPr>
        <p:txBody>
          <a:bodyPr vert="horz" lIns="91440" tIns="45720" rIns="91440" bIns="45720" rtlCol="0" anchor="b">
            <a:normAutofit fontScale="90000"/>
          </a:bodyPr>
          <a:lstStyle/>
          <a:p>
            <a:pPr algn="ctr"/>
            <a:r>
              <a:rPr lang="en-US" sz="3200" kern="1200" dirty="0">
                <a:solidFill>
                  <a:srgbClr val="FFFFFF"/>
                </a:solidFill>
                <a:latin typeface="Trebuchet MS" panose="020B0603020202020204" pitchFamily="34" charset="0"/>
              </a:rPr>
              <a:t>Rate of Heat Liberation at 27C (80F) for different levels of  slag</a:t>
            </a:r>
            <a:br>
              <a:rPr lang="en-US" sz="3200" kern="1200" dirty="0">
                <a:solidFill>
                  <a:srgbClr val="FFFFFF"/>
                </a:solidFill>
                <a:latin typeface="Trebuchet MS" panose="020B0603020202020204" pitchFamily="34" charset="0"/>
              </a:rPr>
            </a:br>
            <a:br>
              <a:rPr lang="en-US" sz="3200" kern="1200" dirty="0">
                <a:solidFill>
                  <a:srgbClr val="FFFFFF"/>
                </a:solidFill>
                <a:latin typeface="Trebuchet MS" panose="020B0603020202020204" pitchFamily="34" charset="0"/>
              </a:rPr>
            </a:br>
            <a:r>
              <a:rPr lang="en-US" sz="1800" kern="1200" dirty="0">
                <a:solidFill>
                  <a:srgbClr val="FFFFFF"/>
                </a:solidFill>
                <a:latin typeface="Trebuchet MS" panose="020B0603020202020204" pitchFamily="34" charset="0"/>
              </a:rPr>
              <a:t>(Roy &amp; </a:t>
            </a:r>
            <a:r>
              <a:rPr lang="en-US" sz="1800" kern="1200" dirty="0" err="1">
                <a:solidFill>
                  <a:srgbClr val="FFFFFF"/>
                </a:solidFill>
                <a:latin typeface="Trebuchet MS" panose="020B0603020202020204" pitchFamily="34" charset="0"/>
              </a:rPr>
              <a:t>Idorn</a:t>
            </a:r>
            <a:r>
              <a:rPr lang="en-US" sz="1800" kern="1200" dirty="0">
                <a:solidFill>
                  <a:srgbClr val="FFFFFF"/>
                </a:solidFill>
                <a:latin typeface="Trebuchet MS" panose="020B0603020202020204" pitchFamily="34" charset="0"/>
              </a:rPr>
              <a:t> 1982)</a:t>
            </a:r>
            <a:endParaRPr lang="en-US" sz="3200" kern="1200" dirty="0">
              <a:solidFill>
                <a:srgbClr val="FFFFFF"/>
              </a:solidFill>
              <a:latin typeface="Trebuchet MS" panose="020B0603020202020204" pitchFamily="34" charset="0"/>
            </a:endParaRPr>
          </a:p>
        </p:txBody>
      </p:sp>
      <p:cxnSp>
        <p:nvCxnSpPr>
          <p:cNvPr id="8" name="Straight Connector 11">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657350" y="1448631"/>
            <a:ext cx="58293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5" name="Content Placeholder 4"/>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301856" y="2509911"/>
            <a:ext cx="8498963" cy="3997637"/>
          </a:xfrm>
          <a:prstGeom prst="rect">
            <a:avLst/>
          </a:prstGeom>
        </p:spPr>
      </p:pic>
      <p:sp>
        <p:nvSpPr>
          <p:cNvPr id="4" name="Slide Number Placeholder 3"/>
          <p:cNvSpPr>
            <a:spLocks noGrp="1"/>
          </p:cNvSpPr>
          <p:nvPr>
            <p:ph type="sldNum" sz="quarter" idx="12"/>
          </p:nvPr>
        </p:nvSpPr>
        <p:spPr>
          <a:xfrm>
            <a:off x="6457950" y="6522430"/>
            <a:ext cx="2057400" cy="347472"/>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F71D62C3-F02C-44ED-B4E4-012F2829E7BF}" type="slidenum">
              <a:rPr kumimoji="0" lang="en-US" sz="1000" b="0" i="0" u="none" strike="noStrike" cap="none" spc="0" normalizeH="0" baseline="0" noProof="0">
                <a:ln>
                  <a:noFill/>
                </a:ln>
                <a:solidFill>
                  <a:srgbClr val="898989"/>
                </a:solidFill>
                <a:effectLst/>
                <a:uLnTx/>
                <a:uFillTx/>
              </a:rPr>
              <a:pPr marR="0" lvl="0" indent="0" fontAlgn="auto">
                <a:spcBef>
                  <a:spcPts val="0"/>
                </a:spcBef>
                <a:spcAft>
                  <a:spcPts val="600"/>
                </a:spcAft>
                <a:buClrTx/>
                <a:buSzTx/>
                <a:buFontTx/>
                <a:buNone/>
                <a:tabLst/>
                <a:defRPr/>
              </a:pPr>
              <a:t>57</a:t>
            </a:fld>
            <a:endParaRPr kumimoji="0" lang="en-US" sz="1000" b="0" i="0" u="none" strike="noStrike" cap="none" spc="0" normalizeH="0" baseline="0" noProof="0">
              <a:ln>
                <a:noFill/>
              </a:ln>
              <a:solidFill>
                <a:srgbClr val="898989"/>
              </a:solidFill>
              <a:effectLst/>
              <a:uLnTx/>
              <a:uFillTx/>
            </a:endParaRPr>
          </a:p>
        </p:txBody>
      </p:sp>
    </p:spTree>
    <p:custDataLst>
      <p:tags r:id="rId1"/>
    </p:custDataLst>
    <p:extLst>
      <p:ext uri="{BB962C8B-B14F-4D97-AF65-F5344CB8AC3E}">
        <p14:creationId xmlns:p14="http://schemas.microsoft.com/office/powerpoint/2010/main" val="33027161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6D3A5E27-B6B5-964E-B964-2FF6A524C688}"/>
              </a:ext>
            </a:extLst>
          </p:cNvPr>
          <p:cNvSpPr txBox="1">
            <a:spLocks/>
          </p:cNvSpPr>
          <p:nvPr/>
        </p:nvSpPr>
        <p:spPr>
          <a:xfrm>
            <a:off x="480060" y="325369"/>
            <a:ext cx="3276451" cy="1956841"/>
          </a:xfrm>
          <a:prstGeom prst="rect">
            <a:avLst/>
          </a:prstGeom>
        </p:spPr>
        <p:txBody>
          <a:bodyPr vert="horz" lIns="91440" tIns="45720" rIns="91440" bIns="45720" rtlCol="0" anchor="b">
            <a:normAutofit fontScale="77500" lnSpcReduction="20000"/>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lnSpc>
                <a:spcPct val="90000"/>
              </a:lnSpc>
              <a:spcAft>
                <a:spcPts val="600"/>
              </a:spcAft>
            </a:pPr>
            <a:r>
              <a:rPr lang="en-US" sz="4300" dirty="0">
                <a:solidFill>
                  <a:schemeClr val="tx1"/>
                </a:solidFill>
                <a:latin typeface="Trebuchet MS" panose="020B0603020202020204" pitchFamily="34" charset="0"/>
              </a:rPr>
              <a:t>Mississauga, ON</a:t>
            </a:r>
            <a:br>
              <a:rPr lang="en-US" sz="4300" dirty="0">
                <a:solidFill>
                  <a:schemeClr val="tx1"/>
                </a:solidFill>
                <a:latin typeface="Trebuchet MS" panose="020B0603020202020204" pitchFamily="34" charset="0"/>
              </a:rPr>
            </a:br>
            <a:r>
              <a:rPr lang="en-US" sz="4300" dirty="0">
                <a:solidFill>
                  <a:schemeClr val="tx1"/>
                </a:solidFill>
                <a:latin typeface="Trebuchet MS" panose="020B0603020202020204" pitchFamily="34" charset="0"/>
              </a:rPr>
              <a:t>VRM Mass Foundation June 2006</a:t>
            </a:r>
          </a:p>
        </p:txBody>
      </p:sp>
      <p:sp>
        <p:nvSpPr>
          <p:cNvPr id="14"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060" y="2586994"/>
            <a:ext cx="2606040" cy="18288"/>
          </a:xfrm>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 name="connsiteX0" fmla="*/ 0 w 2606040"/>
              <a:gd name="connsiteY0" fmla="*/ 0 h 18288"/>
              <a:gd name="connsiteX1" fmla="*/ 599389 w 2606040"/>
              <a:gd name="connsiteY1" fmla="*/ 0 h 18288"/>
              <a:gd name="connsiteX2" fmla="*/ 1303020 w 2606040"/>
              <a:gd name="connsiteY2" fmla="*/ 0 h 18288"/>
              <a:gd name="connsiteX3" fmla="*/ 1876349 w 2606040"/>
              <a:gd name="connsiteY3" fmla="*/ 0 h 18288"/>
              <a:gd name="connsiteX4" fmla="*/ 2606040 w 2606040"/>
              <a:gd name="connsiteY4" fmla="*/ 0 h 18288"/>
              <a:gd name="connsiteX5" fmla="*/ 2606040 w 2606040"/>
              <a:gd name="connsiteY5" fmla="*/ 18288 h 18288"/>
              <a:gd name="connsiteX6" fmla="*/ 1980590 w 2606040"/>
              <a:gd name="connsiteY6" fmla="*/ 18288 h 18288"/>
              <a:gd name="connsiteX7" fmla="*/ 1276960 w 2606040"/>
              <a:gd name="connsiteY7" fmla="*/ 18288 h 18288"/>
              <a:gd name="connsiteX8" fmla="*/ 65151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11079" y="-22080"/>
                  <a:pt x="479378" y="-26537"/>
                  <a:pt x="625450" y="0"/>
                </a:cubicBezTo>
                <a:cubicBezTo>
                  <a:pt x="925937" y="-4758"/>
                  <a:pt x="973176" y="15739"/>
                  <a:pt x="1224839" y="0"/>
                </a:cubicBezTo>
                <a:cubicBezTo>
                  <a:pt x="1479663" y="-11328"/>
                  <a:pt x="1566636" y="18697"/>
                  <a:pt x="1824228" y="0"/>
                </a:cubicBezTo>
                <a:cubicBezTo>
                  <a:pt x="2086799" y="-72665"/>
                  <a:pt x="2306223" y="-891"/>
                  <a:pt x="2606040" y="0"/>
                </a:cubicBezTo>
                <a:cubicBezTo>
                  <a:pt x="2606645" y="4461"/>
                  <a:pt x="2607031" y="13181"/>
                  <a:pt x="2606040" y="18288"/>
                </a:cubicBezTo>
                <a:cubicBezTo>
                  <a:pt x="2260204" y="29342"/>
                  <a:pt x="2175708" y="5614"/>
                  <a:pt x="1902409" y="18288"/>
                </a:cubicBezTo>
                <a:cubicBezTo>
                  <a:pt x="1638502" y="41064"/>
                  <a:pt x="1460923" y="-16269"/>
                  <a:pt x="1276960" y="18288"/>
                </a:cubicBezTo>
                <a:cubicBezTo>
                  <a:pt x="1057717" y="14361"/>
                  <a:pt x="867956" y="2320"/>
                  <a:pt x="677570" y="18288"/>
                </a:cubicBezTo>
                <a:cubicBezTo>
                  <a:pt x="457951" y="33373"/>
                  <a:pt x="189752" y="55388"/>
                  <a:pt x="0" y="18288"/>
                </a:cubicBezTo>
                <a:cubicBezTo>
                  <a:pt x="1586" y="13022"/>
                  <a:pt x="-95" y="4569"/>
                  <a:pt x="0" y="0"/>
                </a:cubicBezTo>
                <a:close/>
              </a:path>
              <a:path w="2606040" h="18288" stroke="0" extrusionOk="0">
                <a:moveTo>
                  <a:pt x="0" y="0"/>
                </a:moveTo>
                <a:cubicBezTo>
                  <a:pt x="172759" y="3236"/>
                  <a:pt x="361166" y="-13413"/>
                  <a:pt x="599389" y="0"/>
                </a:cubicBezTo>
                <a:cubicBezTo>
                  <a:pt x="841226" y="37042"/>
                  <a:pt x="968991" y="14587"/>
                  <a:pt x="1303020" y="0"/>
                </a:cubicBezTo>
                <a:cubicBezTo>
                  <a:pt x="1643101" y="-7120"/>
                  <a:pt x="1717813" y="7213"/>
                  <a:pt x="1876349" y="0"/>
                </a:cubicBezTo>
                <a:cubicBezTo>
                  <a:pt x="2036762" y="-14138"/>
                  <a:pt x="2426397" y="-4451"/>
                  <a:pt x="2606040" y="0"/>
                </a:cubicBezTo>
                <a:cubicBezTo>
                  <a:pt x="2606314" y="8448"/>
                  <a:pt x="2606550" y="14527"/>
                  <a:pt x="2606040" y="18288"/>
                </a:cubicBezTo>
                <a:cubicBezTo>
                  <a:pt x="2344840" y="2643"/>
                  <a:pt x="2192043" y="7399"/>
                  <a:pt x="1980590" y="18288"/>
                </a:cubicBezTo>
                <a:cubicBezTo>
                  <a:pt x="1783984" y="-9745"/>
                  <a:pt x="1487673" y="45908"/>
                  <a:pt x="1276960" y="18288"/>
                </a:cubicBezTo>
                <a:cubicBezTo>
                  <a:pt x="1088134" y="-41257"/>
                  <a:pt x="877974" y="49968"/>
                  <a:pt x="651510" y="18288"/>
                </a:cubicBezTo>
                <a:cubicBezTo>
                  <a:pt x="430798" y="-27764"/>
                  <a:pt x="132889" y="-33467"/>
                  <a:pt x="0" y="18288"/>
                </a:cubicBezTo>
                <a:cubicBezTo>
                  <a:pt x="212" y="10845"/>
                  <a:pt x="-833" y="6193"/>
                  <a:pt x="0" y="0"/>
                </a:cubicBezTo>
                <a:close/>
              </a:path>
              <a:path w="2606040" h="18288" fill="none" stroke="0" extrusionOk="0">
                <a:moveTo>
                  <a:pt x="0" y="0"/>
                </a:moveTo>
                <a:cubicBezTo>
                  <a:pt x="202328" y="-14716"/>
                  <a:pt x="332722" y="-11499"/>
                  <a:pt x="625450" y="0"/>
                </a:cubicBezTo>
                <a:cubicBezTo>
                  <a:pt x="927712" y="6878"/>
                  <a:pt x="971143" y="7084"/>
                  <a:pt x="1224839" y="0"/>
                </a:cubicBezTo>
                <a:cubicBezTo>
                  <a:pt x="1477775" y="-16815"/>
                  <a:pt x="1569904" y="19146"/>
                  <a:pt x="1824228" y="0"/>
                </a:cubicBezTo>
                <a:cubicBezTo>
                  <a:pt x="2055206" y="24867"/>
                  <a:pt x="2317192" y="-62872"/>
                  <a:pt x="2606040" y="0"/>
                </a:cubicBezTo>
                <a:cubicBezTo>
                  <a:pt x="2606166" y="3680"/>
                  <a:pt x="2606905" y="11461"/>
                  <a:pt x="2606040" y="18288"/>
                </a:cubicBezTo>
                <a:cubicBezTo>
                  <a:pt x="2234648" y="26976"/>
                  <a:pt x="2180202" y="-10361"/>
                  <a:pt x="1902409" y="18288"/>
                </a:cubicBezTo>
                <a:cubicBezTo>
                  <a:pt x="1635562" y="47194"/>
                  <a:pt x="1477339" y="4794"/>
                  <a:pt x="1276960" y="18288"/>
                </a:cubicBezTo>
                <a:cubicBezTo>
                  <a:pt x="1058094" y="66922"/>
                  <a:pt x="904206" y="-20636"/>
                  <a:pt x="677570" y="18288"/>
                </a:cubicBezTo>
                <a:cubicBezTo>
                  <a:pt x="485746" y="14713"/>
                  <a:pt x="195925" y="33005"/>
                  <a:pt x="0" y="18288"/>
                </a:cubicBezTo>
                <a:cubicBezTo>
                  <a:pt x="1168" y="12774"/>
                  <a:pt x="-229" y="374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66776" y="-600"/>
                          <a:pt x="322756" y="3201"/>
                          <a:pt x="625450" y="0"/>
                        </a:cubicBezTo>
                        <a:cubicBezTo>
                          <a:pt x="928144" y="-3201"/>
                          <a:pt x="968141" y="9269"/>
                          <a:pt x="1224839" y="0"/>
                        </a:cubicBezTo>
                        <a:cubicBezTo>
                          <a:pt x="1481537" y="-9269"/>
                          <a:pt x="1569059" y="21947"/>
                          <a:pt x="1824228" y="0"/>
                        </a:cubicBezTo>
                        <a:cubicBezTo>
                          <a:pt x="2079397" y="-21947"/>
                          <a:pt x="2326053" y="-10194"/>
                          <a:pt x="2606040" y="0"/>
                        </a:cubicBezTo>
                        <a:cubicBezTo>
                          <a:pt x="2605462" y="4771"/>
                          <a:pt x="2606793" y="12323"/>
                          <a:pt x="2606040" y="18288"/>
                        </a:cubicBezTo>
                        <a:cubicBezTo>
                          <a:pt x="2256758" y="31410"/>
                          <a:pt x="2173673" y="-12878"/>
                          <a:pt x="1902409" y="18288"/>
                        </a:cubicBezTo>
                        <a:cubicBezTo>
                          <a:pt x="1631145" y="49454"/>
                          <a:pt x="1461378" y="5466"/>
                          <a:pt x="1276960" y="18288"/>
                        </a:cubicBezTo>
                        <a:cubicBezTo>
                          <a:pt x="1092542" y="31110"/>
                          <a:pt x="890442" y="13213"/>
                          <a:pt x="677570" y="18288"/>
                        </a:cubicBezTo>
                        <a:cubicBezTo>
                          <a:pt x="464698" y="23364"/>
                          <a:pt x="187648" y="35837"/>
                          <a:pt x="0" y="18288"/>
                        </a:cubicBezTo>
                        <a:cubicBezTo>
                          <a:pt x="841" y="12879"/>
                          <a:pt x="-726" y="3977"/>
                          <a:pt x="0" y="0"/>
                        </a:cubicBezTo>
                        <a:close/>
                      </a:path>
                      <a:path w="2606040" h="18288" stroke="0" extrusionOk="0">
                        <a:moveTo>
                          <a:pt x="0" y="0"/>
                        </a:moveTo>
                        <a:cubicBezTo>
                          <a:pt x="197231" y="3803"/>
                          <a:pt x="358914" y="-9291"/>
                          <a:pt x="599389" y="0"/>
                        </a:cubicBezTo>
                        <a:cubicBezTo>
                          <a:pt x="839864" y="9291"/>
                          <a:pt x="979371" y="8509"/>
                          <a:pt x="1303020" y="0"/>
                        </a:cubicBezTo>
                        <a:cubicBezTo>
                          <a:pt x="1626669" y="-8509"/>
                          <a:pt x="1726300" y="7440"/>
                          <a:pt x="1876349" y="0"/>
                        </a:cubicBezTo>
                        <a:cubicBezTo>
                          <a:pt x="2026398" y="-7440"/>
                          <a:pt x="2430712" y="17957"/>
                          <a:pt x="2606040" y="0"/>
                        </a:cubicBezTo>
                        <a:cubicBezTo>
                          <a:pt x="2605426" y="8857"/>
                          <a:pt x="2606544" y="13619"/>
                          <a:pt x="2606040" y="18288"/>
                        </a:cubicBezTo>
                        <a:cubicBezTo>
                          <a:pt x="2393024" y="2241"/>
                          <a:pt x="2191161" y="39259"/>
                          <a:pt x="1980590" y="18288"/>
                        </a:cubicBezTo>
                        <a:cubicBezTo>
                          <a:pt x="1770019" y="-2683"/>
                          <a:pt x="1476440" y="36114"/>
                          <a:pt x="1276960" y="18288"/>
                        </a:cubicBezTo>
                        <a:cubicBezTo>
                          <a:pt x="1077480" y="463"/>
                          <a:pt x="880988" y="42125"/>
                          <a:pt x="651510" y="18288"/>
                        </a:cubicBezTo>
                        <a:cubicBezTo>
                          <a:pt x="422032" y="-5549"/>
                          <a:pt x="130744" y="-1947"/>
                          <a:pt x="0" y="18288"/>
                        </a:cubicBezTo>
                        <a:cubicBezTo>
                          <a:pt x="-487" y="10816"/>
                          <a:pt x="-839" y="6058"/>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7" descr="mill foundation2">
            <a:extLst>
              <a:ext uri="{FF2B5EF4-FFF2-40B4-BE49-F238E27FC236}">
                <a16:creationId xmlns:a16="http://schemas.microsoft.com/office/drawing/2014/main" id="{7108EB9D-7E57-4931-B58B-11B4301D6152}"/>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4265" r="19314"/>
          <a:stretch/>
        </p:blipFill>
        <p:spPr>
          <a:xfrm>
            <a:off x="3983776" y="10"/>
            <a:ext cx="5159081"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Rectangle 5">
            <a:extLst>
              <a:ext uri="{FF2B5EF4-FFF2-40B4-BE49-F238E27FC236}">
                <a16:creationId xmlns:a16="http://schemas.microsoft.com/office/drawing/2014/main" id="{4AE565B6-4DD7-4F1F-8DAA-15F887FCDB14}"/>
              </a:ext>
            </a:extLst>
          </p:cNvPr>
          <p:cNvSpPr txBox="1">
            <a:spLocks noChangeArrowheads="1"/>
          </p:cNvSpPr>
          <p:nvPr/>
        </p:nvSpPr>
        <p:spPr>
          <a:xfrm>
            <a:off x="369319" y="2771557"/>
            <a:ext cx="3614457" cy="3856957"/>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1400" b="1" dirty="0">
                <a:latin typeface="Trebuchet MS" panose="020B0603020202020204" pitchFamily="34" charset="0"/>
              </a:rPr>
              <a:t>1046 yd</a:t>
            </a:r>
            <a:r>
              <a:rPr lang="en-US" altLang="en-US" sz="1400" b="1" baseline="30000" dirty="0">
                <a:latin typeface="Trebuchet MS" panose="020B0603020202020204" pitchFamily="34" charset="0"/>
              </a:rPr>
              <a:t>3</a:t>
            </a:r>
            <a:r>
              <a:rPr lang="en-US" altLang="en-US" sz="1400" b="1" dirty="0">
                <a:latin typeface="Trebuchet MS" panose="020B0603020202020204" pitchFamily="34" charset="0"/>
              </a:rPr>
              <a:t> mass pour  </a:t>
            </a:r>
          </a:p>
          <a:p>
            <a:r>
              <a:rPr lang="en-US" altLang="en-US" sz="1400" b="1" dirty="0">
                <a:latin typeface="Trebuchet MS" panose="020B0603020202020204" pitchFamily="34" charset="0"/>
              </a:rPr>
              <a:t>(46x46x16ft thick)</a:t>
            </a:r>
          </a:p>
          <a:p>
            <a:r>
              <a:rPr lang="en-US" altLang="en-US" sz="1400" b="1" dirty="0">
                <a:latin typeface="Trebuchet MS" panose="020B0603020202020204" pitchFamily="34" charset="0"/>
              </a:rPr>
              <a:t>50% slag: 50% GU (Type I) Cement</a:t>
            </a:r>
          </a:p>
          <a:p>
            <a:r>
              <a:rPr lang="en-US" altLang="en-US" sz="1400" b="1" dirty="0">
                <a:latin typeface="Trebuchet MS" panose="020B0603020202020204" pitchFamily="34" charset="0"/>
              </a:rPr>
              <a:t>0.45 W/C ratio, 590 </a:t>
            </a:r>
            <a:r>
              <a:rPr lang="en-US" altLang="en-US" sz="1400" b="1" dirty="0" err="1">
                <a:latin typeface="Trebuchet MS" panose="020B0603020202020204" pitchFamily="34" charset="0"/>
              </a:rPr>
              <a:t>lb</a:t>
            </a:r>
            <a:r>
              <a:rPr lang="en-US" altLang="en-US" sz="1400" b="1" dirty="0">
                <a:latin typeface="Trebuchet MS" panose="020B0603020202020204" pitchFamily="34" charset="0"/>
              </a:rPr>
              <a:t>/yd</a:t>
            </a:r>
            <a:r>
              <a:rPr lang="en-US" altLang="en-US" sz="1400" b="1" baseline="30000" dirty="0">
                <a:latin typeface="Trebuchet MS" panose="020B0603020202020204" pitchFamily="34" charset="0"/>
              </a:rPr>
              <a:t>3</a:t>
            </a:r>
          </a:p>
          <a:p>
            <a:r>
              <a:rPr lang="en-US" altLang="en-US" sz="1400" b="1" dirty="0">
                <a:latin typeface="Trebuchet MS" panose="020B0603020202020204" pitchFamily="34" charset="0"/>
              </a:rPr>
              <a:t>¾” coarse aggregate, slump 3” 5-8% air. </a:t>
            </a:r>
          </a:p>
          <a:p>
            <a:r>
              <a:rPr lang="en-US" altLang="en-US" sz="1400" b="1" dirty="0">
                <a:latin typeface="Trebuchet MS" panose="020B0603020202020204" pitchFamily="34" charset="0"/>
              </a:rPr>
              <a:t>Strengths (MPa): 7.1@1day, (1030 psi)</a:t>
            </a:r>
          </a:p>
          <a:p>
            <a:r>
              <a:rPr lang="en-US" altLang="en-US" sz="1400" b="1" dirty="0">
                <a:latin typeface="Trebuchet MS" panose="020B0603020202020204" pitchFamily="34" charset="0"/>
              </a:rPr>
              <a:t>	28.5@7day, (4230 psi)</a:t>
            </a:r>
          </a:p>
          <a:p>
            <a:r>
              <a:rPr lang="en-US" altLang="en-US" sz="1400" b="1" dirty="0">
                <a:latin typeface="Trebuchet MS" panose="020B0603020202020204" pitchFamily="34" charset="0"/>
              </a:rPr>
              <a:t>	42.2@28day (6120 psi)</a:t>
            </a:r>
          </a:p>
          <a:p>
            <a:r>
              <a:rPr lang="en-US" altLang="en-US" sz="1400" b="1" dirty="0">
                <a:latin typeface="Trebuchet MS" panose="020B0603020202020204" pitchFamily="34" charset="0"/>
              </a:rPr>
              <a:t>Shrinkage @ 28days: 0.038% (75x75mm prisms), 	</a:t>
            </a:r>
          </a:p>
          <a:p>
            <a:r>
              <a:rPr lang="en-US" altLang="en-US" sz="1400" b="1" dirty="0">
                <a:latin typeface="Trebuchet MS" panose="020B0603020202020204" pitchFamily="34" charset="0"/>
              </a:rPr>
              <a:t>RCP: 810 coulombs @ 56days</a:t>
            </a:r>
          </a:p>
          <a:p>
            <a:endParaRPr lang="en-US" altLang="en-US" sz="1400" b="1" dirty="0">
              <a:latin typeface="Trebuchet MS" panose="020B0603020202020204" pitchFamily="34" charset="0"/>
            </a:endParaRPr>
          </a:p>
        </p:txBody>
      </p:sp>
    </p:spTree>
    <p:extLst>
      <p:ext uri="{BB962C8B-B14F-4D97-AF65-F5344CB8AC3E}">
        <p14:creationId xmlns:p14="http://schemas.microsoft.com/office/powerpoint/2010/main" val="24681131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6" name="Rectangle 4"/>
          <p:cNvSpPr>
            <a:spLocks noGrp="1" noChangeArrowheads="1"/>
          </p:cNvSpPr>
          <p:nvPr>
            <p:ph type="title"/>
          </p:nvPr>
        </p:nvSpPr>
        <p:spPr>
          <a:xfrm>
            <a:off x="533400" y="98222"/>
            <a:ext cx="8077200" cy="1058548"/>
          </a:xfrm>
          <a:solidFill>
            <a:schemeClr val="accent2"/>
          </a:solidFill>
        </p:spPr>
        <p:txBody>
          <a:bodyPr>
            <a:noAutofit/>
          </a:bodyPr>
          <a:lstStyle/>
          <a:p>
            <a:r>
              <a:rPr lang="en-US" altLang="en-US" sz="3600" b="0" dirty="0">
                <a:solidFill>
                  <a:schemeClr val="bg1"/>
                </a:solidFill>
                <a:effectLst/>
              </a:rPr>
              <a:t>8-Day </a:t>
            </a:r>
            <a:r>
              <a:rPr lang="en-US" altLang="en-US" sz="3600" b="0" dirty="0">
                <a:effectLst/>
              </a:rPr>
              <a:t>Temperatures</a:t>
            </a:r>
            <a:r>
              <a:rPr lang="en-US" altLang="en-US" sz="3600" b="0" dirty="0">
                <a:solidFill>
                  <a:schemeClr val="bg1"/>
                </a:solidFill>
                <a:effectLst/>
              </a:rPr>
              <a:t> in 5 m (16.4 </a:t>
            </a:r>
            <a:r>
              <a:rPr lang="en-US" altLang="en-US" sz="3600" b="0" dirty="0" err="1">
                <a:solidFill>
                  <a:schemeClr val="bg1"/>
                </a:solidFill>
                <a:effectLst/>
              </a:rPr>
              <a:t>ft</a:t>
            </a:r>
            <a:r>
              <a:rPr lang="en-US" altLang="en-US" sz="3600" b="0" dirty="0">
                <a:solidFill>
                  <a:schemeClr val="bg1"/>
                </a:solidFill>
                <a:effectLst/>
              </a:rPr>
              <a:t>) thick VRM  50% Slag Mass Foundation</a:t>
            </a:r>
            <a:endParaRPr lang="en-CA" altLang="en-US" sz="3600" b="0" dirty="0">
              <a:solidFill>
                <a:schemeClr val="bg1"/>
              </a:solidFill>
              <a:effectLst/>
            </a:endParaRPr>
          </a:p>
        </p:txBody>
      </p:sp>
      <p:graphicFrame>
        <p:nvGraphicFramePr>
          <p:cNvPr id="658437" name="Object 5"/>
          <p:cNvGraphicFramePr>
            <a:graphicFrameLocks noGrp="1" noChangeAspect="1"/>
          </p:cNvGraphicFramePr>
          <p:nvPr>
            <p:ph idx="4294967295"/>
            <p:extLst>
              <p:ext uri="{D42A27DB-BD31-4B8C-83A1-F6EECF244321}">
                <p14:modId xmlns:p14="http://schemas.microsoft.com/office/powerpoint/2010/main" val="386108792"/>
              </p:ext>
            </p:extLst>
          </p:nvPr>
        </p:nvGraphicFramePr>
        <p:xfrm>
          <a:off x="495556" y="1246886"/>
          <a:ext cx="8152888" cy="5047101"/>
        </p:xfrm>
        <a:graphic>
          <a:graphicData uri="http://schemas.openxmlformats.org/presentationml/2006/ole">
            <mc:AlternateContent xmlns:mc="http://schemas.openxmlformats.org/markup-compatibility/2006">
              <mc:Choice xmlns:v="urn:schemas-microsoft-com:vml" Requires="v">
                <p:oleObj name="Chart" r:id="rId3" imgW="6229350" imgH="3838575" progId="Excel.Chart.8">
                  <p:embed/>
                </p:oleObj>
              </mc:Choice>
              <mc:Fallback>
                <p:oleObj name="Chart" r:id="rId3" imgW="6229350" imgH="3838575" progId="Excel.Chart.8">
                  <p:embed/>
                  <p:pic>
                    <p:nvPicPr>
                      <p:cNvPr id="658437"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556" y="1246886"/>
                        <a:ext cx="8152888" cy="5047101"/>
                      </a:xfrm>
                      <a:prstGeom prst="rect">
                        <a:avLst/>
                      </a:prstGeom>
                    </p:spPr>
                  </p:pic>
                </p:oleObj>
              </mc:Fallback>
            </mc:AlternateContent>
          </a:graphicData>
        </a:graphic>
      </p:graphicFrame>
      <p:sp>
        <p:nvSpPr>
          <p:cNvPr id="658438" name="Line 6"/>
          <p:cNvSpPr>
            <a:spLocks noChangeShapeType="1"/>
          </p:cNvSpPr>
          <p:nvPr/>
        </p:nvSpPr>
        <p:spPr bwMode="auto">
          <a:xfrm>
            <a:off x="4025900" y="3364716"/>
            <a:ext cx="12700" cy="889000"/>
          </a:xfrm>
          <a:prstGeom prst="line">
            <a:avLst/>
          </a:prstGeom>
          <a:noFill/>
          <a:ln w="25400">
            <a:solidFill>
              <a:srgbClr val="FF0000"/>
            </a:solidFill>
            <a:round/>
            <a:headEnd type="triangle" w="lg" len="lg"/>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black"/>
              </a:solidFill>
              <a:effectLst/>
              <a:uLnTx/>
              <a:uFillTx/>
              <a:latin typeface="Arial"/>
              <a:ea typeface="+mn-ea"/>
              <a:cs typeface="+mn-cs"/>
            </a:endParaRPr>
          </a:p>
        </p:txBody>
      </p:sp>
      <p:sp>
        <p:nvSpPr>
          <p:cNvPr id="658439" name="Text Box 7"/>
          <p:cNvSpPr txBox="1">
            <a:spLocks noChangeArrowheads="1"/>
          </p:cNvSpPr>
          <p:nvPr/>
        </p:nvSpPr>
        <p:spPr bwMode="auto">
          <a:xfrm>
            <a:off x="2185938" y="4253716"/>
            <a:ext cx="32766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dirty="0">
                <a:ln>
                  <a:noFill/>
                </a:ln>
                <a:solidFill>
                  <a:srgbClr val="FF0000"/>
                </a:solidFill>
                <a:effectLst/>
                <a:uLnTx/>
                <a:uFillTx/>
                <a:latin typeface="Arial"/>
                <a:ea typeface="+mn-ea"/>
                <a:cs typeface="+mn-cs"/>
              </a:rPr>
              <a:t>Max. Differential ~24C (43F)</a:t>
            </a:r>
            <a:endParaRPr kumimoji="0" lang="en-CA" altLang="en-US" sz="1800" b="0" i="0" u="none" strike="noStrike" kern="1200" cap="none" spc="0" normalizeH="0" baseline="0" noProof="0" dirty="0">
              <a:ln>
                <a:noFill/>
              </a:ln>
              <a:solidFill>
                <a:srgbClr val="FF0000"/>
              </a:solidFill>
              <a:effectLst/>
              <a:uLnTx/>
              <a:uFillTx/>
              <a:latin typeface="Arial"/>
              <a:ea typeface="+mn-ea"/>
              <a:cs typeface="+mn-cs"/>
            </a:endParaRPr>
          </a:p>
        </p:txBody>
      </p:sp>
      <p:sp>
        <p:nvSpPr>
          <p:cNvPr id="658440" name="Text Box 8"/>
          <p:cNvSpPr txBox="1">
            <a:spLocks noChangeArrowheads="1"/>
          </p:cNvSpPr>
          <p:nvPr/>
        </p:nvSpPr>
        <p:spPr bwMode="auto">
          <a:xfrm>
            <a:off x="702783" y="6384103"/>
            <a:ext cx="8077200" cy="369332"/>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a:ea typeface="+mn-ea"/>
                <a:cs typeface="+mn-cs"/>
              </a:rPr>
              <a:t>Could have been further reduced with 70% slag, and larger 1 ½” aggregate</a:t>
            </a:r>
            <a:endParaRPr kumimoji="0" lang="en-CA" alt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4" name="TextBox 3"/>
          <p:cNvSpPr txBox="1"/>
          <p:nvPr/>
        </p:nvSpPr>
        <p:spPr>
          <a:xfrm>
            <a:off x="3824238" y="2813030"/>
            <a:ext cx="256232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dirty="0" err="1">
                <a:ln>
                  <a:noFill/>
                </a:ln>
                <a:solidFill>
                  <a:srgbClr val="FF0000"/>
                </a:solidFill>
                <a:effectLst/>
                <a:uLnTx/>
                <a:uFillTx/>
                <a:latin typeface="Arial"/>
                <a:ea typeface="+mn-ea"/>
                <a:cs typeface="+mn-cs"/>
              </a:rPr>
              <a:t>Tmax</a:t>
            </a:r>
            <a:r>
              <a:rPr kumimoji="0" lang="en-CA" sz="1800" b="0" i="0" u="none" strike="noStrike" kern="1200" cap="none" spc="0" normalizeH="0" baseline="0" noProof="0" dirty="0">
                <a:ln>
                  <a:noFill/>
                </a:ln>
                <a:solidFill>
                  <a:srgbClr val="FF0000"/>
                </a:solidFill>
                <a:effectLst/>
                <a:uLnTx/>
                <a:uFillTx/>
                <a:latin typeface="Arial"/>
                <a:ea typeface="+mn-ea"/>
                <a:cs typeface="+mn-cs"/>
              </a:rPr>
              <a:t> = 61C (142F)</a:t>
            </a:r>
          </a:p>
        </p:txBody>
      </p:sp>
    </p:spTree>
    <p:custDataLst>
      <p:tags r:id="rId1"/>
    </p:custDataLst>
    <p:extLst>
      <p:ext uri="{BB962C8B-B14F-4D97-AF65-F5344CB8AC3E}">
        <p14:creationId xmlns:p14="http://schemas.microsoft.com/office/powerpoint/2010/main" val="3199720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050">
            <a:extLst>
              <a:ext uri="{FF2B5EF4-FFF2-40B4-BE49-F238E27FC236}">
                <a16:creationId xmlns:a16="http://schemas.microsoft.com/office/drawing/2014/main" id="{4DEF1393-4225-6442-B63C-156E61303887}"/>
              </a:ext>
            </a:extLst>
          </p:cNvPr>
          <p:cNvSpPr>
            <a:spLocks noGrp="1" noChangeArrowheads="1"/>
          </p:cNvSpPr>
          <p:nvPr>
            <p:ph type="ctrTitle"/>
          </p:nvPr>
        </p:nvSpPr>
        <p:spPr>
          <a:xfrm>
            <a:off x="0" y="0"/>
            <a:ext cx="9144000" cy="914400"/>
          </a:xfrm>
        </p:spPr>
        <p:txBody>
          <a:bodyPr/>
          <a:lstStyle/>
          <a:p>
            <a:r>
              <a:rPr lang="en-US" altLang="en-US" sz="3600" b="0" dirty="0">
                <a:solidFill>
                  <a:schemeClr val="tx1"/>
                </a:solidFill>
              </a:rPr>
              <a:t>Copyright  Materials</a:t>
            </a:r>
          </a:p>
        </p:txBody>
      </p:sp>
      <p:pic>
        <p:nvPicPr>
          <p:cNvPr id="6" name="Picture 5">
            <a:extLst>
              <a:ext uri="{FF2B5EF4-FFF2-40B4-BE49-F238E27FC236}">
                <a16:creationId xmlns:a16="http://schemas.microsoft.com/office/drawing/2014/main" id="{8FB89666-BB6F-3B4B-974C-47C5C85676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4195" y="5105235"/>
            <a:ext cx="2535610" cy="633903"/>
          </a:xfrm>
          <a:prstGeom prst="rect">
            <a:avLst/>
          </a:prstGeom>
        </p:spPr>
      </p:pic>
      <p:grpSp>
        <p:nvGrpSpPr>
          <p:cNvPr id="3" name="Group 2">
            <a:extLst>
              <a:ext uri="{FF2B5EF4-FFF2-40B4-BE49-F238E27FC236}">
                <a16:creationId xmlns:a16="http://schemas.microsoft.com/office/drawing/2014/main" id="{2B633F16-4C5F-4544-93DE-A0773345A563}"/>
              </a:ext>
            </a:extLst>
          </p:cNvPr>
          <p:cNvGrpSpPr/>
          <p:nvPr/>
        </p:nvGrpSpPr>
        <p:grpSpPr>
          <a:xfrm>
            <a:off x="3335318" y="3429000"/>
            <a:ext cx="2662710" cy="1280967"/>
            <a:chOff x="7196646" y="5718496"/>
            <a:chExt cx="1471878" cy="858740"/>
          </a:xfrm>
        </p:grpSpPr>
        <p:pic>
          <p:nvPicPr>
            <p:cNvPr id="7" name="Picture 6">
              <a:extLst>
                <a:ext uri="{FF2B5EF4-FFF2-40B4-BE49-F238E27FC236}">
                  <a16:creationId xmlns:a16="http://schemas.microsoft.com/office/drawing/2014/main" id="{6D024BE0-B3A8-0348-B6EA-8FF0F0A748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5674" y="5718496"/>
              <a:ext cx="1245852" cy="581741"/>
            </a:xfrm>
            <a:prstGeom prst="rect">
              <a:avLst/>
            </a:prstGeom>
          </p:spPr>
        </p:pic>
        <p:sp>
          <p:nvSpPr>
            <p:cNvPr id="2" name="TextBox 1">
              <a:extLst>
                <a:ext uri="{FF2B5EF4-FFF2-40B4-BE49-F238E27FC236}">
                  <a16:creationId xmlns:a16="http://schemas.microsoft.com/office/drawing/2014/main" id="{B7EA9465-11B0-1642-8837-0161D8D092BF}"/>
                </a:ext>
              </a:extLst>
            </p:cNvPr>
            <p:cNvSpPr txBox="1"/>
            <p:nvPr/>
          </p:nvSpPr>
          <p:spPr>
            <a:xfrm>
              <a:off x="7196646" y="6300237"/>
              <a:ext cx="1471878" cy="276999"/>
            </a:xfrm>
            <a:prstGeom prst="rect">
              <a:avLst/>
            </a:prstGeom>
            <a:noFill/>
          </p:spPr>
          <p:txBody>
            <a:bodyPr wrap="none" rtlCol="0">
              <a:spAutoFit/>
            </a:bodyPr>
            <a:lstStyle/>
            <a:p>
              <a:r>
                <a:rPr lang="en-US" sz="1200" dirty="0"/>
                <a:t>Member Company</a:t>
              </a:r>
            </a:p>
          </p:txBody>
        </p:sp>
      </p:grpSp>
      <p:sp>
        <p:nvSpPr>
          <p:cNvPr id="10" name="Rectangle 2051">
            <a:extLst>
              <a:ext uri="{FF2B5EF4-FFF2-40B4-BE49-F238E27FC236}">
                <a16:creationId xmlns:a16="http://schemas.microsoft.com/office/drawing/2014/main" id="{6348EAF8-13ED-4960-A30B-22A2954222F5}"/>
              </a:ext>
            </a:extLst>
          </p:cNvPr>
          <p:cNvSpPr>
            <a:spLocks noGrp="1" noChangeArrowheads="1"/>
          </p:cNvSpPr>
          <p:nvPr>
            <p:ph type="subTitle" idx="1"/>
          </p:nvPr>
        </p:nvSpPr>
        <p:spPr>
          <a:xfrm>
            <a:off x="1543050" y="1118862"/>
            <a:ext cx="6400800" cy="1752600"/>
          </a:xfrm>
        </p:spPr>
        <p:txBody>
          <a:bodyPr/>
          <a:lstStyle/>
          <a:p>
            <a:r>
              <a:rPr lang="en-US" altLang="en-US" dirty="0">
                <a:latin typeface="+mn-lt"/>
              </a:rPr>
              <a:t>This presentation is protected by US and International copyright laws. Reproduction, distribution, display and use of the presentation without written permission of the speaker is prohibited.</a:t>
            </a:r>
          </a:p>
          <a:p>
            <a:r>
              <a:rPr lang="en-US" altLang="en-US" dirty="0">
                <a:latin typeface="+mn-lt"/>
                <a:cs typeface="Times New Roman" pitchFamily="18" charset="0"/>
              </a:rPr>
              <a:t>© </a:t>
            </a:r>
            <a:r>
              <a:rPr lang="en-US" altLang="en-US" dirty="0">
                <a:solidFill>
                  <a:schemeClr val="tx2"/>
                </a:solidFill>
                <a:latin typeface="+mn-lt"/>
                <a:cs typeface="Times New Roman" pitchFamily="18" charset="0"/>
              </a:rPr>
              <a:t>Lehigh Hanson </a:t>
            </a:r>
            <a:r>
              <a:rPr lang="en-US" altLang="en-US" dirty="0">
                <a:latin typeface="+mn-lt"/>
                <a:cs typeface="Times New Roman" pitchFamily="18" charset="0"/>
              </a:rPr>
              <a:t> 2018 &amp; SCA</a:t>
            </a:r>
          </a:p>
          <a:p>
            <a:endParaRPr lang="en-US" altLang="en-US" dirty="0">
              <a:cs typeface="Times New Roman" pitchFamily="18" charset="0"/>
            </a:endParaRPr>
          </a:p>
          <a:p>
            <a:endParaRPr lang="en-US" altLang="en-US" dirty="0">
              <a:cs typeface="Times New Roman" pitchFamily="18" charset="0"/>
            </a:endParaRPr>
          </a:p>
        </p:txBody>
      </p:sp>
      <p:sp>
        <p:nvSpPr>
          <p:cNvPr id="5" name="TextBox 4">
            <a:extLst>
              <a:ext uri="{FF2B5EF4-FFF2-40B4-BE49-F238E27FC236}">
                <a16:creationId xmlns:a16="http://schemas.microsoft.com/office/drawing/2014/main" id="{E1B28F6C-B4D4-4323-8AE5-A867099D0B45}"/>
              </a:ext>
            </a:extLst>
          </p:cNvPr>
          <p:cNvSpPr txBox="1"/>
          <p:nvPr/>
        </p:nvSpPr>
        <p:spPr>
          <a:xfrm>
            <a:off x="159324" y="4474720"/>
            <a:ext cx="2927986" cy="369332"/>
          </a:xfrm>
          <a:prstGeom prst="rect">
            <a:avLst/>
          </a:prstGeom>
          <a:noFill/>
        </p:spPr>
        <p:txBody>
          <a:bodyPr wrap="square" rtlCol="0">
            <a:spAutoFit/>
          </a:bodyPr>
          <a:lstStyle/>
          <a:p>
            <a:r>
              <a:rPr lang="en-US" b="1" dirty="0">
                <a:solidFill>
                  <a:schemeClr val="accent1">
                    <a:lumMod val="60000"/>
                    <a:lumOff val="40000"/>
                  </a:schemeClr>
                </a:solidFill>
                <a:ea typeface="ＭＳ Ｐゴシック" pitchFamily="34" charset="-128"/>
              </a:rPr>
              <a:t>Professor Doug Hooton </a:t>
            </a:r>
            <a:endParaRPr lang="en-US" dirty="0"/>
          </a:p>
        </p:txBody>
      </p:sp>
      <p:pic>
        <p:nvPicPr>
          <p:cNvPr id="9" name="Picture 2" descr="American Concrete Institute | LinkedIn">
            <a:extLst>
              <a:ext uri="{FF2B5EF4-FFF2-40B4-BE49-F238E27FC236}">
                <a16:creationId xmlns:a16="http://schemas.microsoft.com/office/drawing/2014/main" id="{F2D36C24-9FA8-4AC8-83DC-A755B0FF0F3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6378"/>
          <a:stretch/>
        </p:blipFill>
        <p:spPr bwMode="auto">
          <a:xfrm>
            <a:off x="6494045" y="3862886"/>
            <a:ext cx="1905000" cy="15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3366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6D3A5E27-B6B5-964E-B964-2FF6A524C688}"/>
              </a:ext>
            </a:extLst>
          </p:cNvPr>
          <p:cNvSpPr txBox="1">
            <a:spLocks/>
          </p:cNvSpPr>
          <p:nvPr/>
        </p:nvSpPr>
        <p:spPr>
          <a:xfrm>
            <a:off x="4975600" y="1396289"/>
            <a:ext cx="3754752" cy="1325563"/>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lnSpc>
                <a:spcPct val="90000"/>
              </a:lnSpc>
              <a:spcAft>
                <a:spcPts val="600"/>
              </a:spcAft>
            </a:pPr>
            <a:r>
              <a:rPr lang="en-US" sz="4100" dirty="0">
                <a:solidFill>
                  <a:schemeClr val="tx1"/>
                </a:solidFill>
                <a:latin typeface="Trebuchet MS" panose="020B0603020202020204" pitchFamily="34" charset="0"/>
              </a:rPr>
              <a:t>Benefits of Slag for Pavements</a:t>
            </a:r>
          </a:p>
        </p:txBody>
      </p:sp>
      <p:sp>
        <p:nvSpPr>
          <p:cNvPr id="135" name="Freeform: Shape 134">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629586"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98" name="Picture 2" descr="http://upload.wikimedia.org/wikipedia/commons/7/7e/EMC_Cement_(CemPozz)_IH-10_Texas.jpg"/>
          <p:cNvPicPr>
            <a:picLocks noChangeAspect="1" noChangeArrowheads="1"/>
          </p:cNvPicPr>
          <p:nvPr/>
        </p:nvPicPr>
        <p:blipFill rotWithShape="1">
          <a:blip r:embed="rId2">
            <a:extLst>
              <a:ext uri="{28A0092B-C50C-407E-A947-70E740481C1C}">
                <a14:useLocalDpi xmlns:a14="http://schemas.microsoft.com/office/drawing/2010/main" val="0"/>
              </a:ext>
            </a:extLst>
          </a:blip>
          <a:srcRect l="29069" r="28109"/>
          <a:stretch/>
        </p:blipFill>
        <p:spPr bwMode="auto">
          <a:xfrm>
            <a:off x="20" y="10"/>
            <a:ext cx="4518095"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9F8240D-4D12-4A40-8F83-412296258C68}"/>
              </a:ext>
            </a:extLst>
          </p:cNvPr>
          <p:cNvSpPr txBox="1"/>
          <p:nvPr/>
        </p:nvSpPr>
        <p:spPr>
          <a:xfrm>
            <a:off x="4828855" y="2871981"/>
            <a:ext cx="3903134" cy="3734301"/>
          </a:xfrm>
          <a:prstGeom prst="rect">
            <a:avLst/>
          </a:prstGeom>
        </p:spPr>
        <p:txBody>
          <a:bodyPr vert="horz" lIns="91440" tIns="45720" rIns="91440" bIns="45720" rtlCol="0" anchor="t">
            <a:normAutofit/>
          </a:bodyPr>
          <a:lstStyle/>
          <a:p>
            <a:pPr>
              <a:lnSpc>
                <a:spcPct val="90000"/>
              </a:lnSpc>
              <a:spcAft>
                <a:spcPts val="600"/>
              </a:spcAft>
            </a:pPr>
            <a:r>
              <a:rPr lang="en-US" sz="1600" dirty="0">
                <a:latin typeface="Trebuchet MS" panose="020B0603020202020204" pitchFamily="34" charset="0"/>
              </a:rPr>
              <a:t>Advantages of Slag Cement Include:</a:t>
            </a:r>
          </a:p>
          <a:p>
            <a:pPr indent="-228600">
              <a:lnSpc>
                <a:spcPct val="90000"/>
              </a:lnSpc>
              <a:spcAft>
                <a:spcPts val="600"/>
              </a:spcAft>
              <a:buFont typeface="Arial" panose="020B0604020202020204" pitchFamily="34" charset="0"/>
              <a:buChar char="•"/>
            </a:pPr>
            <a:r>
              <a:rPr lang="en-US" sz="1600" dirty="0">
                <a:latin typeface="Trebuchet MS" panose="020B0603020202020204" pitchFamily="34" charset="0"/>
              </a:rPr>
              <a:t>Improved placement performance, economic value, and consistency. </a:t>
            </a:r>
          </a:p>
          <a:p>
            <a:pPr indent="-228600">
              <a:lnSpc>
                <a:spcPct val="90000"/>
              </a:lnSpc>
              <a:spcAft>
                <a:spcPts val="600"/>
              </a:spcAft>
              <a:buFont typeface="Arial" panose="020B0604020202020204" pitchFamily="34" charset="0"/>
              <a:buChar char="•"/>
            </a:pPr>
            <a:r>
              <a:rPr lang="en-US" sz="1600" dirty="0">
                <a:latin typeface="Trebuchet MS" panose="020B0603020202020204" pitchFamily="34" charset="0"/>
              </a:rPr>
              <a:t>Better concrete workability</a:t>
            </a:r>
          </a:p>
          <a:p>
            <a:pPr indent="-228600">
              <a:lnSpc>
                <a:spcPct val="90000"/>
              </a:lnSpc>
              <a:spcAft>
                <a:spcPts val="600"/>
              </a:spcAft>
              <a:buFont typeface="Arial" panose="020B0604020202020204" pitchFamily="34" charset="0"/>
              <a:buChar char="•"/>
            </a:pPr>
            <a:r>
              <a:rPr lang="en-US" sz="1600" dirty="0">
                <a:latin typeface="Trebuchet MS" panose="020B0603020202020204" pitchFamily="34" charset="0"/>
              </a:rPr>
              <a:t>Improved, easier </a:t>
            </a:r>
            <a:r>
              <a:rPr lang="en-US" sz="1600" dirty="0" err="1">
                <a:latin typeface="Trebuchet MS" panose="020B0603020202020204" pitchFamily="34" charset="0"/>
              </a:rPr>
              <a:t>finishability</a:t>
            </a:r>
            <a:endParaRPr lang="en-US" sz="1600" dirty="0">
              <a:latin typeface="Trebuchet MS" panose="020B0603020202020204" pitchFamily="34" charset="0"/>
            </a:endParaRPr>
          </a:p>
          <a:p>
            <a:pPr indent="-228600">
              <a:lnSpc>
                <a:spcPct val="90000"/>
              </a:lnSpc>
              <a:spcAft>
                <a:spcPts val="600"/>
              </a:spcAft>
              <a:buFont typeface="Arial" panose="020B0604020202020204" pitchFamily="34" charset="0"/>
              <a:buChar char="•"/>
            </a:pPr>
            <a:r>
              <a:rPr lang="en-US" sz="1600" dirty="0">
                <a:latin typeface="Trebuchet MS" panose="020B0603020202020204" pitchFamily="34" charset="0"/>
              </a:rPr>
              <a:t>Higher compressive and flexural strengths</a:t>
            </a:r>
          </a:p>
          <a:p>
            <a:pPr indent="-228600">
              <a:lnSpc>
                <a:spcPct val="90000"/>
              </a:lnSpc>
              <a:spcAft>
                <a:spcPts val="600"/>
              </a:spcAft>
              <a:buFont typeface="Arial" panose="020B0604020202020204" pitchFamily="34" charset="0"/>
              <a:buChar char="•"/>
            </a:pPr>
            <a:r>
              <a:rPr lang="en-US" sz="1600" dirty="0">
                <a:latin typeface="Trebuchet MS" panose="020B0603020202020204" pitchFamily="34" charset="0"/>
              </a:rPr>
              <a:t>Lower permeability and resistance to chemical attack</a:t>
            </a:r>
          </a:p>
          <a:p>
            <a:pPr indent="-228600">
              <a:lnSpc>
                <a:spcPct val="90000"/>
              </a:lnSpc>
              <a:spcAft>
                <a:spcPts val="600"/>
              </a:spcAft>
              <a:buFont typeface="Arial" panose="020B0604020202020204" pitchFamily="34" charset="0"/>
              <a:buChar char="•"/>
            </a:pPr>
            <a:r>
              <a:rPr lang="en-US" sz="1600" dirty="0">
                <a:latin typeface="Trebuchet MS" panose="020B0603020202020204" pitchFamily="34" charset="0"/>
              </a:rPr>
              <a:t>Greater consistency in plastic and hardened properties</a:t>
            </a:r>
          </a:p>
          <a:p>
            <a:pPr indent="-228600">
              <a:lnSpc>
                <a:spcPct val="90000"/>
              </a:lnSpc>
              <a:spcAft>
                <a:spcPts val="600"/>
              </a:spcAft>
              <a:buFont typeface="Arial" panose="020B0604020202020204" pitchFamily="34" charset="0"/>
              <a:buChar char="•"/>
            </a:pPr>
            <a:r>
              <a:rPr lang="en-US" sz="1600" dirty="0">
                <a:latin typeface="Trebuchet MS" panose="020B0603020202020204" pitchFamily="34" charset="0"/>
              </a:rPr>
              <a:t>Lighter color: Reduced Heat Island effect and lighting requirements.</a:t>
            </a:r>
          </a:p>
          <a:p>
            <a:pPr lvl="1" indent="-228600">
              <a:lnSpc>
                <a:spcPct val="90000"/>
              </a:lnSpc>
              <a:buFont typeface="Arial" panose="020B0604020202020204" pitchFamily="34" charset="0"/>
              <a:buChar char="•"/>
            </a:pPr>
            <a:endParaRPr lang="en-US" sz="1600" dirty="0">
              <a:latin typeface="Trebuchet MS" panose="020B0603020202020204" pitchFamily="34" charset="0"/>
            </a:endParaRPr>
          </a:p>
        </p:txBody>
      </p:sp>
    </p:spTree>
    <p:extLst>
      <p:ext uri="{BB962C8B-B14F-4D97-AF65-F5344CB8AC3E}">
        <p14:creationId xmlns:p14="http://schemas.microsoft.com/office/powerpoint/2010/main" val="1613642412"/>
      </p:ext>
    </p:extLst>
  </p:cSld>
  <p:clrMapOvr>
    <a:overrideClrMapping bg1="dk1" tx1="lt1" bg2="dk2" tx2="lt2" accent1="accent1" accent2="accent2" accent3="accent3" accent4="accent4" accent5="accent5" accent6="accent6" hlink="hlink" folHlink="folHlink"/>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77569" y="1216304"/>
            <a:ext cx="7837781" cy="954107"/>
          </a:xfrm>
          <a:prstGeom prst="rect">
            <a:avLst/>
          </a:prstGeom>
        </p:spPr>
        <p:txBody>
          <a:bodyPr wrap="square">
            <a:spAutoFit/>
          </a:bodyPr>
          <a:lstStyle/>
          <a:p>
            <a:pPr algn="ctr"/>
            <a:r>
              <a:rPr lang="en-US" sz="2800" dirty="0">
                <a:solidFill>
                  <a:srgbClr val="FFC000"/>
                </a:solidFill>
                <a:latin typeface="Trebuchet MS" panose="020B0603020202020204" pitchFamily="34" charset="0"/>
              </a:rPr>
              <a:t>The use of slag cement in pavements can reduce street lighting costs by up to 35%.</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444" y="2397529"/>
            <a:ext cx="8047089" cy="3343591"/>
          </a:xfrm>
          <a:prstGeom prst="rect">
            <a:avLst/>
          </a:prstGeom>
        </p:spPr>
      </p:pic>
      <p:sp>
        <p:nvSpPr>
          <p:cNvPr id="9" name="TextBox 8"/>
          <p:cNvSpPr txBox="1"/>
          <p:nvPr/>
        </p:nvSpPr>
        <p:spPr>
          <a:xfrm>
            <a:off x="580444" y="5979912"/>
            <a:ext cx="4648200" cy="276999"/>
          </a:xfrm>
          <a:prstGeom prst="rect">
            <a:avLst/>
          </a:prstGeom>
          <a:noFill/>
        </p:spPr>
        <p:txBody>
          <a:bodyPr wrap="square" rtlCol="0">
            <a:spAutoFit/>
          </a:bodyPr>
          <a:lstStyle/>
          <a:p>
            <a:r>
              <a:rPr lang="en-US" sz="1200" dirty="0">
                <a:solidFill>
                  <a:schemeClr val="tx1">
                    <a:lumMod val="65000"/>
                    <a:lumOff val="35000"/>
                  </a:schemeClr>
                </a:solidFill>
                <a:latin typeface="Frutiger 45 Light" pitchFamily="34" charset="0"/>
              </a:rPr>
              <a:t>Source: ACPA</a:t>
            </a:r>
          </a:p>
        </p:txBody>
      </p:sp>
      <p:sp>
        <p:nvSpPr>
          <p:cNvPr id="3" name="Title 2"/>
          <p:cNvSpPr>
            <a:spLocks noGrp="1"/>
          </p:cNvSpPr>
          <p:nvPr>
            <p:ph type="title"/>
          </p:nvPr>
        </p:nvSpPr>
        <p:spPr>
          <a:xfrm>
            <a:off x="215757" y="162774"/>
            <a:ext cx="8299593" cy="954107"/>
          </a:xfrm>
        </p:spPr>
        <p:txBody>
          <a:bodyPr>
            <a:noAutofit/>
          </a:bodyPr>
          <a:lstStyle/>
          <a:p>
            <a:r>
              <a:rPr lang="en-US" sz="3600" dirty="0">
                <a:latin typeface="Trebuchet MS" panose="020B0603020202020204" pitchFamily="34" charset="0"/>
              </a:rPr>
              <a:t>Slag Cement Concrete Pavements are Lighter and Brighter</a:t>
            </a:r>
          </a:p>
        </p:txBody>
      </p:sp>
      <p:sp>
        <p:nvSpPr>
          <p:cNvPr id="4" name="Rectangle 3">
            <a:extLst>
              <a:ext uri="{FF2B5EF4-FFF2-40B4-BE49-F238E27FC236}">
                <a16:creationId xmlns:a16="http://schemas.microsoft.com/office/drawing/2014/main" id="{F6A2AE6D-B14C-49F5-87CD-6B8ABF20D9E5}"/>
              </a:ext>
            </a:extLst>
          </p:cNvPr>
          <p:cNvSpPr/>
          <p:nvPr/>
        </p:nvSpPr>
        <p:spPr>
          <a:xfrm>
            <a:off x="6883400" y="6121400"/>
            <a:ext cx="1879600" cy="55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5140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heatisland.lbl.gov/sites/all/files/imagecache/front_slideshow/CoolPavementDiagram_201309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291" y="2003461"/>
            <a:ext cx="7811947" cy="372638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28648" y="246222"/>
            <a:ext cx="8248223" cy="1603126"/>
          </a:xfrm>
        </p:spPr>
        <p:txBody>
          <a:bodyPr>
            <a:normAutofit fontScale="90000"/>
          </a:bodyPr>
          <a:lstStyle/>
          <a:p>
            <a:r>
              <a:rPr lang="en-US" dirty="0">
                <a:latin typeface="Trebuchet MS" panose="020B0603020202020204" pitchFamily="34" charset="0"/>
              </a:rPr>
              <a:t>Lighter Pavements are </a:t>
            </a:r>
            <a:r>
              <a:rPr lang="en-US" b="1" dirty="0">
                <a:latin typeface="Trebuchet MS" panose="020B0603020202020204" pitchFamily="34" charset="0"/>
              </a:rPr>
              <a:t>Cooler</a:t>
            </a:r>
            <a:r>
              <a:rPr lang="en-US" dirty="0">
                <a:latin typeface="Trebuchet MS" panose="020B0603020202020204" pitchFamily="34" charset="0"/>
              </a:rPr>
              <a:t>; </a:t>
            </a:r>
            <a:r>
              <a:rPr lang="en-US" b="1" dirty="0">
                <a:latin typeface="Trebuchet MS" panose="020B0603020202020204" pitchFamily="34" charset="0"/>
              </a:rPr>
              <a:t>Reducing Urban Heat</a:t>
            </a:r>
            <a:br>
              <a:rPr lang="en-US" dirty="0">
                <a:latin typeface="Trebuchet MS" panose="020B0603020202020204" pitchFamily="34" charset="0"/>
              </a:rPr>
            </a:br>
            <a:r>
              <a:rPr lang="en-US" sz="1800" dirty="0">
                <a:latin typeface="Trebuchet MS" panose="020B0603020202020204" pitchFamily="34" charset="0"/>
              </a:rPr>
              <a:t>Slag cement raises the surface albedo of concrete which indicates higher reflectivity</a:t>
            </a:r>
          </a:p>
        </p:txBody>
      </p:sp>
      <p:sp>
        <p:nvSpPr>
          <p:cNvPr id="3" name="TextBox 2"/>
          <p:cNvSpPr txBox="1"/>
          <p:nvPr/>
        </p:nvSpPr>
        <p:spPr>
          <a:xfrm>
            <a:off x="1003663" y="5883963"/>
            <a:ext cx="7561575" cy="738664"/>
          </a:xfrm>
          <a:prstGeom prst="rect">
            <a:avLst/>
          </a:prstGeom>
          <a:noFill/>
        </p:spPr>
        <p:txBody>
          <a:bodyPr wrap="square" rtlCol="0">
            <a:spAutoFit/>
          </a:bodyPr>
          <a:lstStyle/>
          <a:p>
            <a:r>
              <a:rPr lang="en-US" sz="1400" dirty="0">
                <a:latin typeface="Trebuchet MS" panose="020B0603020202020204" pitchFamily="34" charset="0"/>
              </a:rPr>
              <a:t>Surface albedo, radiative forcing, climate impacts and concrete pavements are topics of recent research by MIT Concrete Sustainability Hub - </a:t>
            </a:r>
            <a:r>
              <a:rPr lang="en-US" sz="1400" dirty="0">
                <a:latin typeface="Trebuchet MS" panose="020B0603020202020204" pitchFamily="34" charset="0"/>
                <a:hlinkClick r:id="rId4"/>
              </a:rPr>
              <a:t>https://cshub.mit.edu/pavements/albedo</a:t>
            </a:r>
            <a:endParaRPr lang="en-US" sz="1400" dirty="0">
              <a:latin typeface="Trebuchet MS" panose="020B0603020202020204" pitchFamily="34" charset="0"/>
            </a:endParaRPr>
          </a:p>
        </p:txBody>
      </p:sp>
      <p:sp>
        <p:nvSpPr>
          <p:cNvPr id="5" name="Rectangle 4">
            <a:extLst>
              <a:ext uri="{FF2B5EF4-FFF2-40B4-BE49-F238E27FC236}">
                <a16:creationId xmlns:a16="http://schemas.microsoft.com/office/drawing/2014/main" id="{0A592FD3-0D6E-42DB-AA9A-8F164F3F17CF}"/>
              </a:ext>
            </a:extLst>
          </p:cNvPr>
          <p:cNvSpPr/>
          <p:nvPr/>
        </p:nvSpPr>
        <p:spPr>
          <a:xfrm>
            <a:off x="6883400" y="6121400"/>
            <a:ext cx="1879600" cy="55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5099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A81E7530-396C-45F0-92F4-A885648D16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7D438BA-0F40-3542-9AF1-34A4FA3C993D}"/>
              </a:ext>
            </a:extLst>
          </p:cNvPr>
          <p:cNvPicPr>
            <a:picLocks noChangeAspect="1"/>
          </p:cNvPicPr>
          <p:nvPr/>
        </p:nvPicPr>
        <p:blipFill rotWithShape="1">
          <a:blip r:embed="rId3">
            <a:extLst>
              <a:ext uri="{28A0092B-C50C-407E-A947-70E740481C1C}">
                <a14:useLocalDpi xmlns:a14="http://schemas.microsoft.com/office/drawing/2010/main" val="0"/>
              </a:ext>
            </a:extLst>
          </a:blip>
          <a:srcRect t="10338" r="-1" b="-1"/>
          <a:stretch/>
        </p:blipFill>
        <p:spPr>
          <a:xfrm rot="16200000">
            <a:off x="1369377" y="-916625"/>
            <a:ext cx="6857999" cy="8691247"/>
          </a:xfrm>
          <a:prstGeom prst="rect">
            <a:avLst/>
          </a:prstGeom>
        </p:spPr>
      </p:pic>
      <p:sp>
        <p:nvSpPr>
          <p:cNvPr id="15" name="Rectangle 14">
            <a:extLst>
              <a:ext uri="{FF2B5EF4-FFF2-40B4-BE49-F238E27FC236}">
                <a16:creationId xmlns:a16="http://schemas.microsoft.com/office/drawing/2014/main" id="{7316481C-0A49-4796-812B-0D64F063B7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64924" cy="6858000"/>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BD2654-AFC5-4035-AB5D-6D1F81C827FE}"/>
              </a:ext>
            </a:extLst>
          </p:cNvPr>
          <p:cNvSpPr>
            <a:spLocks noGrp="1"/>
          </p:cNvSpPr>
          <p:nvPr>
            <p:ph type="title"/>
          </p:nvPr>
        </p:nvSpPr>
        <p:spPr>
          <a:xfrm>
            <a:off x="874986" y="721805"/>
            <a:ext cx="2906015" cy="2147520"/>
          </a:xfrm>
        </p:spPr>
        <p:txBody>
          <a:bodyPr vert="horz" lIns="91440" tIns="45720" rIns="91440" bIns="45720" rtlCol="0" anchor="ctr">
            <a:normAutofit/>
          </a:bodyPr>
          <a:lstStyle/>
          <a:p>
            <a:r>
              <a:rPr lang="en-US" sz="3700" dirty="0">
                <a:solidFill>
                  <a:schemeClr val="bg1"/>
                </a:solidFill>
                <a:latin typeface="Trebuchet MS" panose="020B0603020202020204" pitchFamily="34" charset="0"/>
              </a:rPr>
              <a:t>Project: JFK Airport – Runway 4L-22R</a:t>
            </a:r>
          </a:p>
        </p:txBody>
      </p:sp>
      <p:sp>
        <p:nvSpPr>
          <p:cNvPr id="17" name="Rectangle 16">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55228"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81DE8B58-F373-409E-A253-4380A66091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91540" y="73152"/>
            <a:ext cx="884223" cy="232963"/>
            <a:chOff x="1188720" y="73152"/>
            <a:chExt cx="1178966" cy="232963"/>
          </a:xfrm>
        </p:grpSpPr>
        <p:sp>
          <p:nvSpPr>
            <p:cNvPr id="20" name="Rectangle 64">
              <a:extLst>
                <a:ext uri="{FF2B5EF4-FFF2-40B4-BE49-F238E27FC236}">
                  <a16:creationId xmlns:a16="http://schemas.microsoft.com/office/drawing/2014/main" id="{F5ACE265-D22D-48CC-99DE-EB81AE9229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6">
              <a:extLst>
                <a:ext uri="{FF2B5EF4-FFF2-40B4-BE49-F238E27FC236}">
                  <a16:creationId xmlns:a16="http://schemas.microsoft.com/office/drawing/2014/main" id="{6FE80EEA-F4ED-4436-8861-0BEAAEFE76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4">
              <a:extLst>
                <a:ext uri="{FF2B5EF4-FFF2-40B4-BE49-F238E27FC236}">
                  <a16:creationId xmlns:a16="http://schemas.microsoft.com/office/drawing/2014/main" id="{C3642BC8-86E8-47D0-8846-3E4D49E4B4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6">
              <a:extLst>
                <a:ext uri="{FF2B5EF4-FFF2-40B4-BE49-F238E27FC236}">
                  <a16:creationId xmlns:a16="http://schemas.microsoft.com/office/drawing/2014/main" id="{82D35214-3634-4180-BF0E-45B6145161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4">
              <a:extLst>
                <a:ext uri="{FF2B5EF4-FFF2-40B4-BE49-F238E27FC236}">
                  <a16:creationId xmlns:a16="http://schemas.microsoft.com/office/drawing/2014/main" id="{15BE89E6-3D1C-42B5-A950-E72889F8BB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6">
              <a:extLst>
                <a:ext uri="{FF2B5EF4-FFF2-40B4-BE49-F238E27FC236}">
                  <a16:creationId xmlns:a16="http://schemas.microsoft.com/office/drawing/2014/main" id="{473771CC-5097-4E08-9606-24B0BC9A0D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4">
              <a:extLst>
                <a:ext uri="{FF2B5EF4-FFF2-40B4-BE49-F238E27FC236}">
                  <a16:creationId xmlns:a16="http://schemas.microsoft.com/office/drawing/2014/main" id="{BE872634-00DA-47BD-880D-5C05FFADCC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6">
              <a:extLst>
                <a:ext uri="{FF2B5EF4-FFF2-40B4-BE49-F238E27FC236}">
                  <a16:creationId xmlns:a16="http://schemas.microsoft.com/office/drawing/2014/main" id="{4F151F5C-DE9B-460E-BC51-471F4A8A5A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34557B8A-4D2F-4D0D-B746-59EA85318C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C764CD8E-E409-4E9B-8E87-746DDE36DA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4">
              <a:extLst>
                <a:ext uri="{FF2B5EF4-FFF2-40B4-BE49-F238E27FC236}">
                  <a16:creationId xmlns:a16="http://schemas.microsoft.com/office/drawing/2014/main" id="{8E27A01D-2F01-4286-9453-3FBF6E848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6">
              <a:extLst>
                <a:ext uri="{FF2B5EF4-FFF2-40B4-BE49-F238E27FC236}">
                  <a16:creationId xmlns:a16="http://schemas.microsoft.com/office/drawing/2014/main" id="{460487A5-12EB-422E-9588-8FF06FAF73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4">
              <a:extLst>
                <a:ext uri="{FF2B5EF4-FFF2-40B4-BE49-F238E27FC236}">
                  <a16:creationId xmlns:a16="http://schemas.microsoft.com/office/drawing/2014/main" id="{7D522D20-C9F7-4B34-9066-4B43ADAABD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6">
              <a:extLst>
                <a:ext uri="{FF2B5EF4-FFF2-40B4-BE49-F238E27FC236}">
                  <a16:creationId xmlns:a16="http://schemas.microsoft.com/office/drawing/2014/main" id="{97B04F2C-295B-447A-8941-0AD4F55516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4">
              <a:extLst>
                <a:ext uri="{FF2B5EF4-FFF2-40B4-BE49-F238E27FC236}">
                  <a16:creationId xmlns:a16="http://schemas.microsoft.com/office/drawing/2014/main" id="{17D7FF91-B366-4534-B9B4-5710926EE7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6">
              <a:extLst>
                <a:ext uri="{FF2B5EF4-FFF2-40B4-BE49-F238E27FC236}">
                  <a16:creationId xmlns:a16="http://schemas.microsoft.com/office/drawing/2014/main" id="{B5B8116C-ADD9-4826-9C37-270377E8F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4">
              <a:extLst>
                <a:ext uri="{FF2B5EF4-FFF2-40B4-BE49-F238E27FC236}">
                  <a16:creationId xmlns:a16="http://schemas.microsoft.com/office/drawing/2014/main" id="{22D01D96-8DB8-40BF-83AC-4CA49EC263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6">
              <a:extLst>
                <a:ext uri="{FF2B5EF4-FFF2-40B4-BE49-F238E27FC236}">
                  <a16:creationId xmlns:a16="http://schemas.microsoft.com/office/drawing/2014/main" id="{44B584CD-5E60-4B15-847C-B30D15DA1A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64">
              <a:extLst>
                <a:ext uri="{FF2B5EF4-FFF2-40B4-BE49-F238E27FC236}">
                  <a16:creationId xmlns:a16="http://schemas.microsoft.com/office/drawing/2014/main" id="{CF2BB7DC-B968-4F0B-9748-BF0E6E297C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66">
              <a:extLst>
                <a:ext uri="{FF2B5EF4-FFF2-40B4-BE49-F238E27FC236}">
                  <a16:creationId xmlns:a16="http://schemas.microsoft.com/office/drawing/2014/main" id="{CF12C159-3F09-4861-9450-ECD5DB3100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Rectangle 40">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33984"/>
            <a:ext cx="455228"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DB1D7C7-3F1E-D440-9856-02FDF1B3DF69}"/>
              </a:ext>
            </a:extLst>
          </p:cNvPr>
          <p:cNvSpPr txBox="1"/>
          <p:nvPr/>
        </p:nvSpPr>
        <p:spPr>
          <a:xfrm>
            <a:off x="452752" y="2942323"/>
            <a:ext cx="3328248" cy="3624015"/>
          </a:xfrm>
          <a:prstGeom prst="rect">
            <a:avLst/>
          </a:prstGeom>
        </p:spPr>
        <p:txBody>
          <a:bodyPr vert="horz" lIns="91440" tIns="45720" rIns="91440" bIns="45720" rtlCol="0" anchor="ctr">
            <a:normAutofit/>
          </a:bodyPr>
          <a:lstStyle/>
          <a:p>
            <a:pPr marL="548640" indent="-228600">
              <a:lnSpc>
                <a:spcPct val="90000"/>
              </a:lnSpc>
              <a:spcAft>
                <a:spcPts val="600"/>
              </a:spcAft>
              <a:buFont typeface="Arial" panose="020B0604020202020204" pitchFamily="34" charset="0"/>
              <a:buChar char="•"/>
              <a:defRPr/>
            </a:pPr>
            <a:r>
              <a:rPr lang="en-US" sz="1600" dirty="0">
                <a:solidFill>
                  <a:schemeClr val="bg1"/>
                </a:solidFill>
                <a:latin typeface="Trebuchet MS" panose="020B0603020202020204" pitchFamily="34" charset="0"/>
              </a:rPr>
              <a:t>Rehabilitation &amp; Extension of JFK’s 4L-22R by Tutor Perini Const.</a:t>
            </a:r>
          </a:p>
          <a:p>
            <a:pPr marL="548640" indent="-228600">
              <a:lnSpc>
                <a:spcPct val="90000"/>
              </a:lnSpc>
              <a:spcAft>
                <a:spcPts val="600"/>
              </a:spcAft>
              <a:buFont typeface="Arial" panose="020B0604020202020204" pitchFamily="34" charset="0"/>
              <a:buChar char="•"/>
              <a:defRPr/>
            </a:pPr>
            <a:r>
              <a:rPr lang="en-US" sz="1600" dirty="0">
                <a:solidFill>
                  <a:schemeClr val="bg1"/>
                </a:solidFill>
                <a:latin typeface="Trebuchet MS" panose="020B0603020202020204" pitchFamily="34" charset="0"/>
              </a:rPr>
              <a:t>18 inches of concrete placed on old existing asphalt pavement</a:t>
            </a:r>
          </a:p>
          <a:p>
            <a:pPr marL="891540" lvl="1" indent="-228600">
              <a:lnSpc>
                <a:spcPct val="90000"/>
              </a:lnSpc>
              <a:spcAft>
                <a:spcPts val="600"/>
              </a:spcAft>
              <a:buFont typeface="Arial" panose="020B0604020202020204" pitchFamily="34" charset="0"/>
              <a:buChar char="•"/>
              <a:defRPr/>
            </a:pPr>
            <a:r>
              <a:rPr lang="en-US" sz="1600" dirty="0">
                <a:solidFill>
                  <a:schemeClr val="bg1"/>
                </a:solidFill>
                <a:latin typeface="Trebuchet MS" panose="020B0603020202020204" pitchFamily="34" charset="0"/>
              </a:rPr>
              <a:t>228,000 yd</a:t>
            </a:r>
            <a:r>
              <a:rPr lang="en-US" sz="1600" baseline="30000" dirty="0">
                <a:solidFill>
                  <a:schemeClr val="bg1"/>
                </a:solidFill>
                <a:latin typeface="Trebuchet MS" panose="020B0603020202020204" pitchFamily="34" charset="0"/>
              </a:rPr>
              <a:t>3</a:t>
            </a:r>
            <a:r>
              <a:rPr lang="en-US" sz="1600" dirty="0">
                <a:solidFill>
                  <a:schemeClr val="bg1"/>
                </a:solidFill>
                <a:latin typeface="Trebuchet MS" panose="020B0603020202020204" pitchFamily="34" charset="0"/>
              </a:rPr>
              <a:t> concrete</a:t>
            </a:r>
          </a:p>
          <a:p>
            <a:pPr marL="891540" lvl="1" indent="-228600">
              <a:lnSpc>
                <a:spcPct val="90000"/>
              </a:lnSpc>
              <a:spcAft>
                <a:spcPts val="600"/>
              </a:spcAft>
              <a:buFont typeface="Arial" panose="020B0604020202020204" pitchFamily="34" charset="0"/>
              <a:buChar char="•"/>
              <a:defRPr/>
            </a:pPr>
            <a:r>
              <a:rPr lang="en-US" sz="1600" dirty="0">
                <a:solidFill>
                  <a:schemeClr val="bg1"/>
                </a:solidFill>
                <a:latin typeface="Trebuchet MS" panose="020B0603020202020204" pitchFamily="34" charset="0"/>
              </a:rPr>
              <a:t>Type IS cement, (40% portland replacement)</a:t>
            </a:r>
          </a:p>
          <a:p>
            <a:pPr marL="548640" indent="-228600">
              <a:lnSpc>
                <a:spcPct val="90000"/>
              </a:lnSpc>
              <a:spcAft>
                <a:spcPts val="600"/>
              </a:spcAft>
              <a:buFont typeface="Arial" panose="020B0604020202020204" pitchFamily="34" charset="0"/>
              <a:buChar char="•"/>
              <a:defRPr/>
            </a:pPr>
            <a:r>
              <a:rPr lang="en-US" sz="1600" dirty="0">
                <a:solidFill>
                  <a:schemeClr val="bg1"/>
                </a:solidFill>
                <a:latin typeface="Trebuchet MS" panose="020B0603020202020204" pitchFamily="34" charset="0"/>
              </a:rPr>
              <a:t>12,700-foot long by 200-foot wide new runway with 40-foot wide shoulders</a:t>
            </a:r>
          </a:p>
          <a:p>
            <a:pPr marL="1005840" lvl="1" indent="-228600">
              <a:lnSpc>
                <a:spcPct val="90000"/>
              </a:lnSpc>
              <a:spcAft>
                <a:spcPts val="600"/>
              </a:spcAft>
              <a:buFont typeface="Arial" panose="020B0604020202020204" pitchFamily="34" charset="0"/>
              <a:buChar char="•"/>
              <a:defRPr/>
            </a:pPr>
            <a:r>
              <a:rPr lang="en-US" sz="1600" dirty="0">
                <a:solidFill>
                  <a:schemeClr val="bg1"/>
                </a:solidFill>
                <a:latin typeface="Trebuchet MS" panose="020B0603020202020204" pitchFamily="34" charset="0"/>
              </a:rPr>
              <a:t>Handles 25% of JFK’s annual operations</a:t>
            </a:r>
          </a:p>
        </p:txBody>
      </p:sp>
    </p:spTree>
    <p:extLst>
      <p:ext uri="{BB962C8B-B14F-4D97-AF65-F5344CB8AC3E}">
        <p14:creationId xmlns:p14="http://schemas.microsoft.com/office/powerpoint/2010/main" val="34786491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A81E7530-396C-45F0-92F4-A885648D16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4828BC8-2617-A142-A62D-7DAF7DCEC4F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5456" b="12071"/>
          <a:stretch/>
        </p:blipFill>
        <p:spPr>
          <a:xfrm>
            <a:off x="452753" y="-1"/>
            <a:ext cx="8691247" cy="6857999"/>
          </a:xfrm>
          <a:prstGeom prst="rect">
            <a:avLst/>
          </a:prstGeom>
        </p:spPr>
      </p:pic>
      <p:sp>
        <p:nvSpPr>
          <p:cNvPr id="13" name="Rectangle 12">
            <a:extLst>
              <a:ext uri="{FF2B5EF4-FFF2-40B4-BE49-F238E27FC236}">
                <a16:creationId xmlns:a16="http://schemas.microsoft.com/office/drawing/2014/main" id="{7316481C-0A49-4796-812B-0D64F063B7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64924" cy="6858000"/>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67DDF67-2978-4FB8-9D09-EA34CC1859DB}"/>
              </a:ext>
            </a:extLst>
          </p:cNvPr>
          <p:cNvSpPr>
            <a:spLocks noGrp="1"/>
          </p:cNvSpPr>
          <p:nvPr>
            <p:ph type="title"/>
          </p:nvPr>
        </p:nvSpPr>
        <p:spPr>
          <a:xfrm>
            <a:off x="667820" y="721805"/>
            <a:ext cx="3113181" cy="2147520"/>
          </a:xfrm>
        </p:spPr>
        <p:txBody>
          <a:bodyPr vert="horz" lIns="91440" tIns="45720" rIns="91440" bIns="45720" rtlCol="0" anchor="ctr">
            <a:normAutofit/>
          </a:bodyPr>
          <a:lstStyle/>
          <a:p>
            <a:r>
              <a:rPr lang="en-US" sz="3700" dirty="0">
                <a:solidFill>
                  <a:schemeClr val="bg1"/>
                </a:solidFill>
                <a:latin typeface="Trebuchet MS" panose="020B0603020202020204" pitchFamily="34" charset="0"/>
              </a:rPr>
              <a:t>Precast &amp; Prestressed Concrete Benefits</a:t>
            </a:r>
          </a:p>
        </p:txBody>
      </p:sp>
      <p:sp>
        <p:nvSpPr>
          <p:cNvPr id="15" name="Rectangle 14">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55228"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1DE8B58-F373-409E-A253-4380A66091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91540" y="73152"/>
            <a:ext cx="884223" cy="232963"/>
            <a:chOff x="1188720" y="73152"/>
            <a:chExt cx="1178966" cy="232963"/>
          </a:xfrm>
        </p:grpSpPr>
        <p:sp>
          <p:nvSpPr>
            <p:cNvPr id="18" name="Rectangle 64">
              <a:extLst>
                <a:ext uri="{FF2B5EF4-FFF2-40B4-BE49-F238E27FC236}">
                  <a16:creationId xmlns:a16="http://schemas.microsoft.com/office/drawing/2014/main" id="{F5ACE265-D22D-48CC-99DE-EB81AE9229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6">
              <a:extLst>
                <a:ext uri="{FF2B5EF4-FFF2-40B4-BE49-F238E27FC236}">
                  <a16:creationId xmlns:a16="http://schemas.microsoft.com/office/drawing/2014/main" id="{6FE80EEA-F4ED-4436-8861-0BEAAEFE76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4">
              <a:extLst>
                <a:ext uri="{FF2B5EF4-FFF2-40B4-BE49-F238E27FC236}">
                  <a16:creationId xmlns:a16="http://schemas.microsoft.com/office/drawing/2014/main" id="{C3642BC8-86E8-47D0-8846-3E4D49E4B4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6">
              <a:extLst>
                <a:ext uri="{FF2B5EF4-FFF2-40B4-BE49-F238E27FC236}">
                  <a16:creationId xmlns:a16="http://schemas.microsoft.com/office/drawing/2014/main" id="{82D35214-3634-4180-BF0E-45B6145161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4">
              <a:extLst>
                <a:ext uri="{FF2B5EF4-FFF2-40B4-BE49-F238E27FC236}">
                  <a16:creationId xmlns:a16="http://schemas.microsoft.com/office/drawing/2014/main" id="{15BE89E6-3D1C-42B5-A950-E72889F8BB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6">
              <a:extLst>
                <a:ext uri="{FF2B5EF4-FFF2-40B4-BE49-F238E27FC236}">
                  <a16:creationId xmlns:a16="http://schemas.microsoft.com/office/drawing/2014/main" id="{473771CC-5097-4E08-9606-24B0BC9A0D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4">
              <a:extLst>
                <a:ext uri="{FF2B5EF4-FFF2-40B4-BE49-F238E27FC236}">
                  <a16:creationId xmlns:a16="http://schemas.microsoft.com/office/drawing/2014/main" id="{BE872634-00DA-47BD-880D-5C05FFADCC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6">
              <a:extLst>
                <a:ext uri="{FF2B5EF4-FFF2-40B4-BE49-F238E27FC236}">
                  <a16:creationId xmlns:a16="http://schemas.microsoft.com/office/drawing/2014/main" id="{4F151F5C-DE9B-460E-BC51-471F4A8A5A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4">
              <a:extLst>
                <a:ext uri="{FF2B5EF4-FFF2-40B4-BE49-F238E27FC236}">
                  <a16:creationId xmlns:a16="http://schemas.microsoft.com/office/drawing/2014/main" id="{34557B8A-4D2F-4D0D-B746-59EA85318C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6">
              <a:extLst>
                <a:ext uri="{FF2B5EF4-FFF2-40B4-BE49-F238E27FC236}">
                  <a16:creationId xmlns:a16="http://schemas.microsoft.com/office/drawing/2014/main" id="{C764CD8E-E409-4E9B-8E87-746DDE36DA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8E27A01D-2F01-4286-9453-3FBF6E848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460487A5-12EB-422E-9588-8FF06FAF73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4">
              <a:extLst>
                <a:ext uri="{FF2B5EF4-FFF2-40B4-BE49-F238E27FC236}">
                  <a16:creationId xmlns:a16="http://schemas.microsoft.com/office/drawing/2014/main" id="{7D522D20-C9F7-4B34-9066-4B43ADAABD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6">
              <a:extLst>
                <a:ext uri="{FF2B5EF4-FFF2-40B4-BE49-F238E27FC236}">
                  <a16:creationId xmlns:a16="http://schemas.microsoft.com/office/drawing/2014/main" id="{97B04F2C-295B-447A-8941-0AD4F55516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4">
              <a:extLst>
                <a:ext uri="{FF2B5EF4-FFF2-40B4-BE49-F238E27FC236}">
                  <a16:creationId xmlns:a16="http://schemas.microsoft.com/office/drawing/2014/main" id="{17D7FF91-B366-4534-B9B4-5710926EE7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6">
              <a:extLst>
                <a:ext uri="{FF2B5EF4-FFF2-40B4-BE49-F238E27FC236}">
                  <a16:creationId xmlns:a16="http://schemas.microsoft.com/office/drawing/2014/main" id="{B5B8116C-ADD9-4826-9C37-270377E8F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4">
              <a:extLst>
                <a:ext uri="{FF2B5EF4-FFF2-40B4-BE49-F238E27FC236}">
                  <a16:creationId xmlns:a16="http://schemas.microsoft.com/office/drawing/2014/main" id="{22D01D96-8DB8-40BF-83AC-4CA49EC263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6">
              <a:extLst>
                <a:ext uri="{FF2B5EF4-FFF2-40B4-BE49-F238E27FC236}">
                  <a16:creationId xmlns:a16="http://schemas.microsoft.com/office/drawing/2014/main" id="{44B584CD-5E60-4B15-847C-B30D15DA1A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4">
              <a:extLst>
                <a:ext uri="{FF2B5EF4-FFF2-40B4-BE49-F238E27FC236}">
                  <a16:creationId xmlns:a16="http://schemas.microsoft.com/office/drawing/2014/main" id="{CF2BB7DC-B968-4F0B-9748-BF0E6E297C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6">
              <a:extLst>
                <a:ext uri="{FF2B5EF4-FFF2-40B4-BE49-F238E27FC236}">
                  <a16:creationId xmlns:a16="http://schemas.microsoft.com/office/drawing/2014/main" id="{CF12C159-3F09-4861-9450-ECD5DB3100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Rectangle 38">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33984"/>
            <a:ext cx="455228"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CABD19F-6A06-D745-A399-9EF829F00D94}"/>
              </a:ext>
            </a:extLst>
          </p:cNvPr>
          <p:cNvSpPr txBox="1"/>
          <p:nvPr/>
        </p:nvSpPr>
        <p:spPr>
          <a:xfrm>
            <a:off x="667820" y="3071973"/>
            <a:ext cx="3113180" cy="3494365"/>
          </a:xfrm>
          <a:prstGeom prst="rect">
            <a:avLst/>
          </a:prstGeom>
        </p:spPr>
        <p:txBody>
          <a:bodyPr vert="horz" lIns="91440" tIns="45720" rIns="91440" bIns="45720" rtlCol="0" anchor="ctr">
            <a:normAutofit/>
          </a:bodyPr>
          <a:lstStyle/>
          <a:p>
            <a:pPr>
              <a:lnSpc>
                <a:spcPct val="90000"/>
              </a:lnSpc>
              <a:spcBef>
                <a:spcPts val="600"/>
              </a:spcBef>
            </a:pPr>
            <a:r>
              <a:rPr lang="en-US" sz="1600" dirty="0">
                <a:solidFill>
                  <a:schemeClr val="bg1"/>
                </a:solidFill>
                <a:latin typeface="Trebuchet MS" panose="020B0603020202020204" pitchFamily="34" charset="0"/>
              </a:rPr>
              <a:t>Advantages of Slag Cement Include:</a:t>
            </a:r>
          </a:p>
          <a:p>
            <a:pPr indent="-228600">
              <a:lnSpc>
                <a:spcPct val="90000"/>
              </a:lnSpc>
              <a:spcBef>
                <a:spcPts val="600"/>
              </a:spcBef>
              <a:buFont typeface="Arial" panose="020B0604020202020204" pitchFamily="34" charset="0"/>
              <a:buChar char="•"/>
            </a:pPr>
            <a:r>
              <a:rPr lang="en-US" sz="1600" dirty="0">
                <a:solidFill>
                  <a:schemeClr val="bg1"/>
                </a:solidFill>
                <a:latin typeface="Trebuchet MS" panose="020B0603020202020204" pitchFamily="34" charset="0"/>
              </a:rPr>
              <a:t>Early Strengths</a:t>
            </a:r>
          </a:p>
          <a:p>
            <a:pPr lvl="1" indent="-228600">
              <a:lnSpc>
                <a:spcPct val="90000"/>
              </a:lnSpc>
              <a:spcBef>
                <a:spcPts val="600"/>
              </a:spcBef>
              <a:buFont typeface="Arial" panose="020B0604020202020204" pitchFamily="34" charset="0"/>
              <a:buChar char="•"/>
            </a:pPr>
            <a:r>
              <a:rPr lang="en-US" sz="1600" dirty="0">
                <a:solidFill>
                  <a:schemeClr val="bg1"/>
                </a:solidFill>
                <a:latin typeface="Trebuchet MS" panose="020B0603020202020204" pitchFamily="34" charset="0"/>
              </a:rPr>
              <a:t>Responds well to heat curing and produces early strengths comparable to, or better than, 100% portland cement mixes.</a:t>
            </a:r>
          </a:p>
          <a:p>
            <a:pPr lvl="1" indent="-228600">
              <a:lnSpc>
                <a:spcPct val="90000"/>
              </a:lnSpc>
              <a:spcBef>
                <a:spcPts val="600"/>
              </a:spcBef>
              <a:buFont typeface="Arial" panose="020B0604020202020204" pitchFamily="34" charset="0"/>
              <a:buChar char="•"/>
            </a:pPr>
            <a:r>
              <a:rPr lang="en-US" sz="1600" dirty="0">
                <a:solidFill>
                  <a:schemeClr val="bg1"/>
                </a:solidFill>
                <a:latin typeface="Trebuchet MS" panose="020B0603020202020204" pitchFamily="34" charset="0"/>
              </a:rPr>
              <a:t>Important for early ”form removal and movement”. Heat curing is frequently used in both operations. </a:t>
            </a:r>
          </a:p>
        </p:txBody>
      </p:sp>
    </p:spTree>
    <p:extLst>
      <p:ext uri="{BB962C8B-B14F-4D97-AF65-F5344CB8AC3E}">
        <p14:creationId xmlns:p14="http://schemas.microsoft.com/office/powerpoint/2010/main" val="34351527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A81E7530-396C-45F0-92F4-A885648D16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4951"/>
          <a:stretch/>
        </p:blipFill>
        <p:spPr>
          <a:xfrm>
            <a:off x="452753" y="-1"/>
            <a:ext cx="8691247" cy="6857999"/>
          </a:xfrm>
          <a:prstGeom prst="rect">
            <a:avLst/>
          </a:prstGeom>
        </p:spPr>
      </p:pic>
      <p:sp>
        <p:nvSpPr>
          <p:cNvPr id="16" name="Rectangle 15">
            <a:extLst>
              <a:ext uri="{FF2B5EF4-FFF2-40B4-BE49-F238E27FC236}">
                <a16:creationId xmlns:a16="http://schemas.microsoft.com/office/drawing/2014/main" id="{7316481C-0A49-4796-812B-0D64F063B7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64924" cy="6858000"/>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4DBF7FF-5CA0-475C-AE17-2D327027D6EE}"/>
              </a:ext>
            </a:extLst>
          </p:cNvPr>
          <p:cNvSpPr>
            <a:spLocks noGrp="1"/>
          </p:cNvSpPr>
          <p:nvPr>
            <p:ph type="title"/>
          </p:nvPr>
        </p:nvSpPr>
        <p:spPr>
          <a:xfrm>
            <a:off x="874986" y="721805"/>
            <a:ext cx="2906015" cy="2147520"/>
          </a:xfrm>
        </p:spPr>
        <p:txBody>
          <a:bodyPr vert="horz" lIns="91440" tIns="45720" rIns="91440" bIns="45720" rtlCol="0" anchor="ctr">
            <a:normAutofit fontScale="90000"/>
          </a:bodyPr>
          <a:lstStyle/>
          <a:p>
            <a:r>
              <a:rPr lang="en-US" sz="3100" dirty="0">
                <a:solidFill>
                  <a:schemeClr val="bg1"/>
                </a:solidFill>
                <a:latin typeface="Trebuchet MS" panose="020B0603020202020204" pitchFamily="34" charset="0"/>
              </a:rPr>
              <a:t>Soil Stabilization and Full-Depth </a:t>
            </a:r>
            <a:r>
              <a:rPr lang="en-US" altLang="en-US" sz="3200" dirty="0">
                <a:solidFill>
                  <a:schemeClr val="bg1"/>
                </a:solidFill>
                <a:latin typeface="Trebuchet MS" panose="020B0603020202020204" pitchFamily="34" charset="0"/>
              </a:rPr>
              <a:t>Reclamation</a:t>
            </a:r>
            <a:r>
              <a:rPr lang="en-US" sz="3100" dirty="0">
                <a:solidFill>
                  <a:schemeClr val="bg1"/>
                </a:solidFill>
                <a:latin typeface="Trebuchet MS" panose="020B0603020202020204" pitchFamily="34" charset="0"/>
              </a:rPr>
              <a:t> (FDR)</a:t>
            </a:r>
          </a:p>
        </p:txBody>
      </p:sp>
      <p:sp>
        <p:nvSpPr>
          <p:cNvPr id="18" name="Rectangle 17">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55228"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81DE8B58-F373-409E-A253-4380A66091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91540" y="73152"/>
            <a:ext cx="884223" cy="232963"/>
            <a:chOff x="1188720" y="73152"/>
            <a:chExt cx="1178966" cy="232963"/>
          </a:xfrm>
        </p:grpSpPr>
        <p:sp>
          <p:nvSpPr>
            <p:cNvPr id="21" name="Rectangle 64">
              <a:extLst>
                <a:ext uri="{FF2B5EF4-FFF2-40B4-BE49-F238E27FC236}">
                  <a16:creationId xmlns:a16="http://schemas.microsoft.com/office/drawing/2014/main" id="{F5ACE265-D22D-48CC-99DE-EB81AE9229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6">
              <a:extLst>
                <a:ext uri="{FF2B5EF4-FFF2-40B4-BE49-F238E27FC236}">
                  <a16:creationId xmlns:a16="http://schemas.microsoft.com/office/drawing/2014/main" id="{6FE80EEA-F4ED-4436-8861-0BEAAEFE76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4">
              <a:extLst>
                <a:ext uri="{FF2B5EF4-FFF2-40B4-BE49-F238E27FC236}">
                  <a16:creationId xmlns:a16="http://schemas.microsoft.com/office/drawing/2014/main" id="{C3642BC8-86E8-47D0-8846-3E4D49E4B4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6">
              <a:extLst>
                <a:ext uri="{FF2B5EF4-FFF2-40B4-BE49-F238E27FC236}">
                  <a16:creationId xmlns:a16="http://schemas.microsoft.com/office/drawing/2014/main" id="{82D35214-3634-4180-BF0E-45B6145161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4">
              <a:extLst>
                <a:ext uri="{FF2B5EF4-FFF2-40B4-BE49-F238E27FC236}">
                  <a16:creationId xmlns:a16="http://schemas.microsoft.com/office/drawing/2014/main" id="{15BE89E6-3D1C-42B5-A950-E72889F8BB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6">
              <a:extLst>
                <a:ext uri="{FF2B5EF4-FFF2-40B4-BE49-F238E27FC236}">
                  <a16:creationId xmlns:a16="http://schemas.microsoft.com/office/drawing/2014/main" id="{473771CC-5097-4E08-9606-24B0BC9A0D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4">
              <a:extLst>
                <a:ext uri="{FF2B5EF4-FFF2-40B4-BE49-F238E27FC236}">
                  <a16:creationId xmlns:a16="http://schemas.microsoft.com/office/drawing/2014/main" id="{BE872634-00DA-47BD-880D-5C05FFADCC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6">
              <a:extLst>
                <a:ext uri="{FF2B5EF4-FFF2-40B4-BE49-F238E27FC236}">
                  <a16:creationId xmlns:a16="http://schemas.microsoft.com/office/drawing/2014/main" id="{4F151F5C-DE9B-460E-BC51-471F4A8A5A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4">
              <a:extLst>
                <a:ext uri="{FF2B5EF4-FFF2-40B4-BE49-F238E27FC236}">
                  <a16:creationId xmlns:a16="http://schemas.microsoft.com/office/drawing/2014/main" id="{34557B8A-4D2F-4D0D-B746-59EA85318C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6">
              <a:extLst>
                <a:ext uri="{FF2B5EF4-FFF2-40B4-BE49-F238E27FC236}">
                  <a16:creationId xmlns:a16="http://schemas.microsoft.com/office/drawing/2014/main" id="{C764CD8E-E409-4E9B-8E87-746DDE36DA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4">
              <a:extLst>
                <a:ext uri="{FF2B5EF4-FFF2-40B4-BE49-F238E27FC236}">
                  <a16:creationId xmlns:a16="http://schemas.microsoft.com/office/drawing/2014/main" id="{8E27A01D-2F01-4286-9453-3FBF6E848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6">
              <a:extLst>
                <a:ext uri="{FF2B5EF4-FFF2-40B4-BE49-F238E27FC236}">
                  <a16:creationId xmlns:a16="http://schemas.microsoft.com/office/drawing/2014/main" id="{460487A5-12EB-422E-9588-8FF06FAF73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4">
              <a:extLst>
                <a:ext uri="{FF2B5EF4-FFF2-40B4-BE49-F238E27FC236}">
                  <a16:creationId xmlns:a16="http://schemas.microsoft.com/office/drawing/2014/main" id="{7D522D20-C9F7-4B34-9066-4B43ADAABD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6">
              <a:extLst>
                <a:ext uri="{FF2B5EF4-FFF2-40B4-BE49-F238E27FC236}">
                  <a16:creationId xmlns:a16="http://schemas.microsoft.com/office/drawing/2014/main" id="{97B04F2C-295B-447A-8941-0AD4F55516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4">
              <a:extLst>
                <a:ext uri="{FF2B5EF4-FFF2-40B4-BE49-F238E27FC236}">
                  <a16:creationId xmlns:a16="http://schemas.microsoft.com/office/drawing/2014/main" id="{17D7FF91-B366-4534-B9B4-5710926EE7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6">
              <a:extLst>
                <a:ext uri="{FF2B5EF4-FFF2-40B4-BE49-F238E27FC236}">
                  <a16:creationId xmlns:a16="http://schemas.microsoft.com/office/drawing/2014/main" id="{B5B8116C-ADD9-4826-9C37-270377E8F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4">
              <a:extLst>
                <a:ext uri="{FF2B5EF4-FFF2-40B4-BE49-F238E27FC236}">
                  <a16:creationId xmlns:a16="http://schemas.microsoft.com/office/drawing/2014/main" id="{22D01D96-8DB8-40BF-83AC-4CA49EC263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66">
              <a:extLst>
                <a:ext uri="{FF2B5EF4-FFF2-40B4-BE49-F238E27FC236}">
                  <a16:creationId xmlns:a16="http://schemas.microsoft.com/office/drawing/2014/main" id="{44B584CD-5E60-4B15-847C-B30D15DA1A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64">
              <a:extLst>
                <a:ext uri="{FF2B5EF4-FFF2-40B4-BE49-F238E27FC236}">
                  <a16:creationId xmlns:a16="http://schemas.microsoft.com/office/drawing/2014/main" id="{CF2BB7DC-B968-4F0B-9748-BF0E6E297C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66">
              <a:extLst>
                <a:ext uri="{FF2B5EF4-FFF2-40B4-BE49-F238E27FC236}">
                  <a16:creationId xmlns:a16="http://schemas.microsoft.com/office/drawing/2014/main" id="{CF12C159-3F09-4861-9450-ECD5DB3100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Rectangle 41">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33984"/>
            <a:ext cx="455228"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D26FBB0-B87F-4A7C-B054-53756420D0D3}"/>
              </a:ext>
            </a:extLst>
          </p:cNvPr>
          <p:cNvSpPr txBox="1"/>
          <p:nvPr/>
        </p:nvSpPr>
        <p:spPr>
          <a:xfrm>
            <a:off x="874985" y="2942323"/>
            <a:ext cx="2906015" cy="3624015"/>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dirty="0">
                <a:solidFill>
                  <a:schemeClr val="bg1"/>
                </a:solidFill>
                <a:latin typeface="Trebuchet MS" panose="020B0603020202020204" pitchFamily="34" charset="0"/>
              </a:rPr>
              <a:t>Increased Rigidity</a:t>
            </a:r>
          </a:p>
          <a:p>
            <a:pPr indent="-228600">
              <a:lnSpc>
                <a:spcPct val="90000"/>
              </a:lnSpc>
              <a:spcAft>
                <a:spcPts val="600"/>
              </a:spcAft>
              <a:buFont typeface="Arial" panose="020B0604020202020204" pitchFamily="34" charset="0"/>
              <a:buChar char="•"/>
            </a:pPr>
            <a:r>
              <a:rPr lang="en-US" dirty="0">
                <a:solidFill>
                  <a:schemeClr val="bg1"/>
                </a:solidFill>
                <a:latin typeface="Trebuchet MS" panose="020B0603020202020204" pitchFamily="34" charset="0"/>
              </a:rPr>
              <a:t>Eliminates Rutting Below Surface</a:t>
            </a:r>
          </a:p>
          <a:p>
            <a:pPr indent="-228600">
              <a:lnSpc>
                <a:spcPct val="90000"/>
              </a:lnSpc>
              <a:spcAft>
                <a:spcPts val="600"/>
              </a:spcAft>
              <a:buFont typeface="Arial" panose="020B0604020202020204" pitchFamily="34" charset="0"/>
              <a:buChar char="•"/>
            </a:pPr>
            <a:r>
              <a:rPr lang="en-US" dirty="0">
                <a:solidFill>
                  <a:schemeClr val="bg1"/>
                </a:solidFill>
                <a:latin typeface="Trebuchet MS" panose="020B0603020202020204" pitchFamily="34" charset="0"/>
              </a:rPr>
              <a:t>Reduced Moisture Susceptibility</a:t>
            </a:r>
          </a:p>
          <a:p>
            <a:pPr indent="-228600">
              <a:lnSpc>
                <a:spcPct val="90000"/>
              </a:lnSpc>
              <a:spcAft>
                <a:spcPts val="600"/>
              </a:spcAft>
              <a:buFont typeface="Arial" panose="020B0604020202020204" pitchFamily="34" charset="0"/>
              <a:buChar char="•"/>
            </a:pPr>
            <a:r>
              <a:rPr lang="en-US" dirty="0">
                <a:solidFill>
                  <a:schemeClr val="bg1"/>
                </a:solidFill>
                <a:latin typeface="Trebuchet MS" panose="020B0603020202020204" pitchFamily="34" charset="0"/>
              </a:rPr>
              <a:t>Reduced Fatigue Cracking</a:t>
            </a:r>
          </a:p>
          <a:p>
            <a:pPr indent="-228600">
              <a:lnSpc>
                <a:spcPct val="90000"/>
              </a:lnSpc>
              <a:spcAft>
                <a:spcPts val="600"/>
              </a:spcAft>
              <a:buFont typeface="Arial" panose="020B0604020202020204" pitchFamily="34" charset="0"/>
              <a:buChar char="•"/>
            </a:pPr>
            <a:r>
              <a:rPr lang="en-US" dirty="0">
                <a:solidFill>
                  <a:schemeClr val="bg1"/>
                </a:solidFill>
                <a:latin typeface="Trebuchet MS" panose="020B0603020202020204" pitchFamily="34" charset="0"/>
              </a:rPr>
              <a:t>Eliminates Reflective Cracking</a:t>
            </a:r>
          </a:p>
          <a:p>
            <a:pPr indent="-228600">
              <a:lnSpc>
                <a:spcPct val="90000"/>
              </a:lnSpc>
              <a:spcAft>
                <a:spcPts val="600"/>
              </a:spcAft>
              <a:buFont typeface="Arial" panose="020B0604020202020204" pitchFamily="34" charset="0"/>
              <a:buChar char="•"/>
            </a:pPr>
            <a:r>
              <a:rPr lang="en-US" dirty="0">
                <a:solidFill>
                  <a:schemeClr val="bg1"/>
                </a:solidFill>
                <a:latin typeface="Trebuchet MS" panose="020B0603020202020204" pitchFamily="34" charset="0"/>
              </a:rPr>
              <a:t>Re-establish profile</a:t>
            </a:r>
          </a:p>
          <a:p>
            <a:pPr indent="-228600">
              <a:lnSpc>
                <a:spcPct val="90000"/>
              </a:lnSpc>
              <a:spcAft>
                <a:spcPts val="600"/>
              </a:spcAft>
              <a:buFont typeface="Arial" panose="020B0604020202020204" pitchFamily="34" charset="0"/>
              <a:buChar char="•"/>
            </a:pPr>
            <a:r>
              <a:rPr lang="en-US" dirty="0">
                <a:solidFill>
                  <a:schemeClr val="bg1"/>
                </a:solidFill>
                <a:latin typeface="Trebuchet MS" panose="020B0603020202020204" pitchFamily="34" charset="0"/>
              </a:rPr>
              <a:t>Thinner Pavement Section</a:t>
            </a:r>
            <a:endParaRPr lang="en-US" altLang="en-US"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9574788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1494AAD-CD01-4308-889C-CF96D65FD458}"/>
              </a:ext>
            </a:extLst>
          </p:cNvPr>
          <p:cNvSpPr/>
          <p:nvPr/>
        </p:nvSpPr>
        <p:spPr>
          <a:xfrm>
            <a:off x="6932428" y="6007395"/>
            <a:ext cx="1844860" cy="733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Placeholder 9" descr="A building with a sunset in the background&#10;&#10;Description automatically generated">
            <a:extLst>
              <a:ext uri="{FF2B5EF4-FFF2-40B4-BE49-F238E27FC236}">
                <a16:creationId xmlns:a16="http://schemas.microsoft.com/office/drawing/2014/main" id="{C5B8D716-15DA-4B8B-8A30-EBE63879F6E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5238"/>
          <a:stretch/>
        </p:blipFill>
        <p:spPr>
          <a:xfrm>
            <a:off x="0" y="-48103"/>
            <a:ext cx="9144000" cy="6858000"/>
          </a:xfrm>
          <a:prstGeom prst="rect">
            <a:avLst/>
          </a:prstGeom>
        </p:spPr>
      </p:pic>
      <p:sp>
        <p:nvSpPr>
          <p:cNvPr id="8" name="Rectangle 7">
            <a:extLst>
              <a:ext uri="{FF2B5EF4-FFF2-40B4-BE49-F238E27FC236}">
                <a16:creationId xmlns:a16="http://schemas.microsoft.com/office/drawing/2014/main" id="{B68C8D11-828B-4BCB-997F-CB3C09A6B095}"/>
              </a:ext>
            </a:extLst>
          </p:cNvPr>
          <p:cNvSpPr/>
          <p:nvPr/>
        </p:nvSpPr>
        <p:spPr>
          <a:xfrm>
            <a:off x="0" y="2893150"/>
            <a:ext cx="9144000" cy="2222499"/>
          </a:xfrm>
          <a:prstGeom prst="rect">
            <a:avLst/>
          </a:prstGeom>
          <a:solidFill>
            <a:schemeClr val="accent2"/>
          </a:solidFill>
        </p:spPr>
        <p:txBody>
          <a:bodyPr vert="horz" lIns="91440" tIns="45720" rIns="91440" bIns="45720" rtlCol="0" anchor="ctr">
            <a:normAutofit/>
          </a:bodyPr>
          <a:lstStyle/>
          <a:p>
            <a:pPr>
              <a:lnSpc>
                <a:spcPct val="90000"/>
              </a:lnSpc>
              <a:spcBef>
                <a:spcPct val="0"/>
              </a:spcBef>
            </a:pPr>
            <a:r>
              <a:rPr lang="en-US" sz="4800" dirty="0">
                <a:solidFill>
                  <a:schemeClr val="bg1"/>
                </a:solidFill>
                <a:latin typeface="Trebuchet MS" panose="020B0603020202020204" pitchFamily="34" charset="0"/>
              </a:rPr>
              <a:t>Environmental Benefits </a:t>
            </a:r>
            <a:r>
              <a:rPr lang="en-US" sz="4800" dirty="0">
                <a:latin typeface="Trebuchet MS" panose="020B0603020202020204" pitchFamily="34" charset="0"/>
              </a:rPr>
              <a:t>of Using Slag Cement</a:t>
            </a:r>
            <a:endParaRPr lang="en-US" sz="4800" b="1" dirty="0">
              <a:latin typeface="Trebuchet MS" panose="020B0603020202020204" pitchFamily="34" charset="0"/>
              <a:ea typeface="+mj-ea"/>
              <a:cs typeface="+mj-cs"/>
            </a:endParaRPr>
          </a:p>
        </p:txBody>
      </p:sp>
      <p:sp>
        <p:nvSpPr>
          <p:cNvPr id="5" name="TextBox 4">
            <a:extLst>
              <a:ext uri="{FF2B5EF4-FFF2-40B4-BE49-F238E27FC236}">
                <a16:creationId xmlns:a16="http://schemas.microsoft.com/office/drawing/2014/main" id="{F4CFFE67-962D-590E-3B3D-FF04EAFA7FDE}"/>
              </a:ext>
            </a:extLst>
          </p:cNvPr>
          <p:cNvSpPr txBox="1"/>
          <p:nvPr/>
        </p:nvSpPr>
        <p:spPr>
          <a:xfrm>
            <a:off x="4222951" y="4172505"/>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10523896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E52985E-2553-471E-82AA-5ED7A32989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94981" y="352931"/>
            <a:ext cx="8579094" cy="1844256"/>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DF98E4E-7836-4833-A7C0-8E6D3F6BD065}"/>
              </a:ext>
            </a:extLst>
          </p:cNvPr>
          <p:cNvSpPr>
            <a:spLocks noGrp="1"/>
          </p:cNvSpPr>
          <p:nvPr>
            <p:ph type="title"/>
          </p:nvPr>
        </p:nvSpPr>
        <p:spPr>
          <a:xfrm>
            <a:off x="486952" y="506727"/>
            <a:ext cx="2913856" cy="1526741"/>
          </a:xfrm>
        </p:spPr>
        <p:txBody>
          <a:bodyPr vert="horz" lIns="91440" tIns="45720" rIns="91440" bIns="45720" rtlCol="0" anchor="ctr">
            <a:normAutofit/>
          </a:bodyPr>
          <a:lstStyle/>
          <a:p>
            <a:pPr algn="r"/>
            <a:r>
              <a:rPr lang="en-US" sz="2600">
                <a:solidFill>
                  <a:schemeClr val="bg1"/>
                </a:solidFill>
              </a:rPr>
              <a:t>Slag Cement – A Recycled Material</a:t>
            </a:r>
          </a:p>
        </p:txBody>
      </p:sp>
      <p:cxnSp>
        <p:nvCxnSpPr>
          <p:cNvPr id="15" name="Straight Connector 14">
            <a:extLst>
              <a:ext uri="{FF2B5EF4-FFF2-40B4-BE49-F238E27FC236}">
                <a16:creationId xmlns:a16="http://schemas.microsoft.com/office/drawing/2014/main" id="{DAE3ABC6-4042-4293-A7DF-F01181363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3554904" y="580963"/>
            <a:ext cx="0" cy="137160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sp>
        <p:nvSpPr>
          <p:cNvPr id="6" name="Rectangle 1">
            <a:extLst>
              <a:ext uri="{FF2B5EF4-FFF2-40B4-BE49-F238E27FC236}">
                <a16:creationId xmlns:a16="http://schemas.microsoft.com/office/drawing/2014/main" id="{BD48F84C-EF40-424C-AAE1-FF15AD6032BE}"/>
              </a:ext>
            </a:extLst>
          </p:cNvPr>
          <p:cNvSpPr>
            <a:spLocks noChangeArrowheads="1"/>
          </p:cNvSpPr>
          <p:nvPr/>
        </p:nvSpPr>
        <p:spPr bwMode="auto">
          <a:xfrm>
            <a:off x="3709002" y="506727"/>
            <a:ext cx="4957440" cy="152674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spcBef>
                <a:spcPct val="20000"/>
              </a:spcBef>
              <a:spcAft>
                <a:spcPct val="20000"/>
              </a:spcAft>
              <a:buClr>
                <a:srgbClr val="333399"/>
              </a:buClr>
              <a:buFont typeface="Wingdings" pitchFamily="2" charset="2"/>
              <a:buChar char="§"/>
              <a:defRPr sz="2000">
                <a:solidFill>
                  <a:schemeClr val="tx1"/>
                </a:solidFill>
                <a:latin typeface="Arial" panose="020B0604020202020204" pitchFamily="34" charset="0"/>
              </a:defRPr>
            </a:lvl1pPr>
            <a:lvl2pPr marL="742950" indent="-285750">
              <a:spcBef>
                <a:spcPct val="20000"/>
              </a:spcBef>
              <a:spcAft>
                <a:spcPct val="20000"/>
              </a:spcAft>
              <a:buClr>
                <a:srgbClr val="333399"/>
              </a:buClr>
              <a:buFont typeface="Times New Roman" panose="02020603050405020304" pitchFamily="18" charset="0"/>
              <a:buChar char="–"/>
              <a:defRPr>
                <a:solidFill>
                  <a:schemeClr val="tx1"/>
                </a:solidFill>
                <a:latin typeface="Arial" panose="020B0604020202020204" pitchFamily="34" charset="0"/>
              </a:defRPr>
            </a:lvl2pPr>
            <a:lvl3pPr marL="1143000" indent="-228600">
              <a:spcBef>
                <a:spcPct val="20000"/>
              </a:spcBef>
              <a:spcAft>
                <a:spcPct val="20000"/>
              </a:spcAft>
              <a:buClr>
                <a:srgbClr val="333399"/>
              </a:buClr>
              <a:buFont typeface="Wingdings" pitchFamily="2" charset="2"/>
              <a:buChar char="§"/>
              <a:defRPr sz="1600">
                <a:solidFill>
                  <a:schemeClr val="tx1"/>
                </a:solidFill>
                <a:latin typeface="Arial" panose="020B0604020202020204" pitchFamily="34" charset="0"/>
              </a:defRPr>
            </a:lvl3pPr>
            <a:lvl4pPr marL="1600200" indent="-228600">
              <a:spcBef>
                <a:spcPct val="20000"/>
              </a:spcBef>
              <a:spcAft>
                <a:spcPct val="20000"/>
              </a:spcAft>
              <a:buClr>
                <a:srgbClr val="333399"/>
              </a:buClr>
              <a:buFont typeface="Times New Roman" panose="02020603050405020304" pitchFamily="18" charset="0"/>
              <a:buChar char="–"/>
              <a:defRPr sz="1400">
                <a:solidFill>
                  <a:schemeClr val="tx1"/>
                </a:solidFill>
                <a:latin typeface="Arial" panose="020B0604020202020204" pitchFamily="34" charset="0"/>
              </a:defRPr>
            </a:lvl4pPr>
            <a:lvl5pPr marL="2057400" indent="-228600">
              <a:spcBef>
                <a:spcPct val="20000"/>
              </a:spcBef>
              <a:spcAft>
                <a:spcPct val="20000"/>
              </a:spcAft>
              <a:buClr>
                <a:srgbClr val="333399"/>
              </a:buClr>
              <a:buFont typeface="Wingdings" pitchFamily="2" charset="2"/>
              <a:buChar char="§"/>
              <a:defRPr sz="1200">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333399"/>
              </a:buClr>
              <a:buFont typeface="Wingdings" pitchFamily="2" charset="2"/>
              <a:buChar char="§"/>
              <a:defRPr sz="1200">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333399"/>
              </a:buClr>
              <a:buFont typeface="Wingdings" pitchFamily="2" charset="2"/>
              <a:buChar char="§"/>
              <a:defRPr sz="1200">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333399"/>
              </a:buClr>
              <a:buFont typeface="Wingdings" pitchFamily="2" charset="2"/>
              <a:buChar char="§"/>
              <a:defRPr sz="1200">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333399"/>
              </a:buClr>
              <a:buFont typeface="Wingdings" pitchFamily="2" charset="2"/>
              <a:buChar char="§"/>
              <a:defRPr sz="1200">
                <a:solidFill>
                  <a:schemeClr val="tx1"/>
                </a:solidFill>
                <a:latin typeface="Arial" panose="020B0604020202020204" pitchFamily="34" charset="0"/>
              </a:defRPr>
            </a:lvl9pPr>
          </a:lstStyle>
          <a:p>
            <a:pPr indent="-228600">
              <a:lnSpc>
                <a:spcPct val="90000"/>
              </a:lnSpc>
              <a:spcBef>
                <a:spcPct val="50000"/>
              </a:spcBef>
              <a:spcAft>
                <a:spcPct val="0"/>
              </a:spcAft>
              <a:buClrTx/>
              <a:buFont typeface="Arial" panose="020B0604020202020204" pitchFamily="34" charset="0"/>
              <a:buChar char="•"/>
            </a:pPr>
            <a:r>
              <a:rPr lang="en-US" altLang="en-US" sz="1900">
                <a:solidFill>
                  <a:schemeClr val="bg1"/>
                </a:solidFill>
                <a:latin typeface="+mn-lt"/>
              </a:rPr>
              <a:t>Environmental - Life Cycle Inventory (LCI) for Portland and Slag Cements</a:t>
            </a:r>
          </a:p>
        </p:txBody>
      </p:sp>
      <p:pic>
        <p:nvPicPr>
          <p:cNvPr id="8" name="Picture 5" descr="earthinitiative.jpg">
            <a:extLst>
              <a:ext uri="{FF2B5EF4-FFF2-40B4-BE49-F238E27FC236}">
                <a16:creationId xmlns:a16="http://schemas.microsoft.com/office/drawing/2014/main" id="{261909CA-18FD-C644-AB0B-AB88D9E094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94981" y="3111068"/>
            <a:ext cx="4169610" cy="257473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4">
            <a:extLst>
              <a:ext uri="{FF2B5EF4-FFF2-40B4-BE49-F238E27FC236}">
                <a16:creationId xmlns:a16="http://schemas.microsoft.com/office/drawing/2014/main" id="{720698DA-6C29-3F42-AD8A-3C13D0AC788E}"/>
              </a:ext>
            </a:extLst>
          </p:cNvPr>
          <p:cNvSpPr>
            <a:spLocks noChangeArrowheads="1"/>
          </p:cNvSpPr>
          <p:nvPr/>
        </p:nvSpPr>
        <p:spPr bwMode="auto">
          <a:xfrm>
            <a:off x="1212850" y="2562225"/>
            <a:ext cx="22701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bg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a:spcBef>
                <a:spcPct val="50000"/>
              </a:spcBef>
              <a:defRPr/>
            </a:pPr>
            <a:r>
              <a:rPr lang="en-US" sz="1000" b="1" dirty="0">
                <a:solidFill>
                  <a:srgbClr val="000000"/>
                </a:solidFill>
                <a:latin typeface="Verdana" charset="0"/>
                <a:cs typeface="Times New Roman" charset="0"/>
              </a:rPr>
              <a:t> </a:t>
            </a:r>
            <a:endParaRPr lang="en-US" sz="900" dirty="0">
              <a:latin typeface="Arial Black" panose="020B0A04020102020204" pitchFamily="34" charset="0"/>
            </a:endParaRPr>
          </a:p>
          <a:p>
            <a:pPr>
              <a:spcBef>
                <a:spcPct val="50000"/>
              </a:spcBef>
              <a:defRPr/>
            </a:pPr>
            <a:endParaRPr lang="en-US" sz="2400" dirty="0">
              <a:latin typeface="Times New Roman" charset="0"/>
            </a:endParaRPr>
          </a:p>
        </p:txBody>
      </p:sp>
      <p:graphicFrame>
        <p:nvGraphicFramePr>
          <p:cNvPr id="5" name="Group 117">
            <a:extLst>
              <a:ext uri="{FF2B5EF4-FFF2-40B4-BE49-F238E27FC236}">
                <a16:creationId xmlns:a16="http://schemas.microsoft.com/office/drawing/2014/main" id="{E1A5C3AB-6333-5A4C-823C-E04515022B5A}"/>
              </a:ext>
            </a:extLst>
          </p:cNvPr>
          <p:cNvGraphicFramePr>
            <a:graphicFrameLocks noGrp="1"/>
          </p:cNvGraphicFramePr>
          <p:nvPr>
            <p:extLst>
              <p:ext uri="{D42A27DB-BD31-4B8C-83A1-F6EECF244321}">
                <p14:modId xmlns:p14="http://schemas.microsoft.com/office/powerpoint/2010/main" val="1906776563"/>
              </p:ext>
            </p:extLst>
          </p:nvPr>
        </p:nvGraphicFramePr>
        <p:xfrm>
          <a:off x="4688802" y="3374842"/>
          <a:ext cx="4160219" cy="2055352"/>
        </p:xfrm>
        <a:graphic>
          <a:graphicData uri="http://schemas.openxmlformats.org/drawingml/2006/table">
            <a:tbl>
              <a:tblPr firstRow="1" bandRow="1"/>
              <a:tblGrid>
                <a:gridCol w="876278">
                  <a:extLst>
                    <a:ext uri="{9D8B030D-6E8A-4147-A177-3AD203B41FA5}">
                      <a16:colId xmlns:a16="http://schemas.microsoft.com/office/drawing/2014/main" val="20000"/>
                    </a:ext>
                  </a:extLst>
                </a:gridCol>
                <a:gridCol w="731410">
                  <a:extLst>
                    <a:ext uri="{9D8B030D-6E8A-4147-A177-3AD203B41FA5}">
                      <a16:colId xmlns:a16="http://schemas.microsoft.com/office/drawing/2014/main" val="20001"/>
                    </a:ext>
                  </a:extLst>
                </a:gridCol>
                <a:gridCol w="887337">
                  <a:extLst>
                    <a:ext uri="{9D8B030D-6E8A-4147-A177-3AD203B41FA5}">
                      <a16:colId xmlns:a16="http://schemas.microsoft.com/office/drawing/2014/main" val="20002"/>
                    </a:ext>
                  </a:extLst>
                </a:gridCol>
                <a:gridCol w="808821">
                  <a:extLst>
                    <a:ext uri="{9D8B030D-6E8A-4147-A177-3AD203B41FA5}">
                      <a16:colId xmlns:a16="http://schemas.microsoft.com/office/drawing/2014/main" val="20003"/>
                    </a:ext>
                  </a:extLst>
                </a:gridCol>
                <a:gridCol w="856373">
                  <a:extLst>
                    <a:ext uri="{9D8B030D-6E8A-4147-A177-3AD203B41FA5}">
                      <a16:colId xmlns:a16="http://schemas.microsoft.com/office/drawing/2014/main" val="20004"/>
                    </a:ext>
                  </a:extLst>
                </a:gridCol>
              </a:tblGrid>
              <a:tr h="513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000000"/>
                          </a:solidFill>
                          <a:effectLst/>
                          <a:latin typeface="Times New Roman" charset="0"/>
                          <a:ea typeface="ＭＳ Ｐゴシック" charset="0"/>
                          <a:cs typeface="Times New Roman" charset="0"/>
                        </a:rPr>
                        <a:t>Item</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triangl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000000"/>
                          </a:solidFill>
                          <a:effectLst/>
                          <a:latin typeface="Times New Roman" charset="0"/>
                          <a:ea typeface="ＭＳ Ｐゴシック" charset="0"/>
                          <a:cs typeface="Times New Roman" charset="0"/>
                        </a:rPr>
                        <a:t>Units</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000000"/>
                          </a:solidFill>
                          <a:effectLst/>
                          <a:latin typeface="Times New Roman" charset="0"/>
                          <a:ea typeface="ＭＳ Ｐゴシック" charset="0"/>
                          <a:cs typeface="Times New Roman" charset="0"/>
                        </a:rPr>
                        <a:t>Portland Cement</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000000"/>
                          </a:solidFill>
                          <a:effectLst/>
                          <a:latin typeface="Times New Roman" charset="0"/>
                          <a:ea typeface="ＭＳ Ｐゴシック" charset="0"/>
                          <a:cs typeface="Times New Roman" charset="0"/>
                        </a:rPr>
                        <a:t>Slag Cement</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000000"/>
                          </a:solidFill>
                          <a:effectLst/>
                          <a:latin typeface="Times New Roman" charset="0"/>
                          <a:ea typeface="ＭＳ Ｐゴシック" charset="0"/>
                          <a:cs typeface="Times New Roman" charset="0"/>
                        </a:rPr>
                        <a:t>Percent Savings</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00"/>
                  </a:ext>
                </a:extLst>
              </a:tr>
              <a:tr h="513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000000"/>
                          </a:solidFill>
                          <a:effectLst/>
                          <a:latin typeface="Times New Roman" charset="0"/>
                          <a:ea typeface="ＭＳ Ｐゴシック" charset="0"/>
                          <a:cs typeface="Times New Roman" charset="0"/>
                        </a:rPr>
                        <a:t>Virgin Material</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Times New Roman" charset="0"/>
                          <a:ea typeface="ＭＳ Ｐゴシック" charset="0"/>
                          <a:cs typeface="Times New Roman" charset="0"/>
                        </a:rPr>
                        <a:t>lb/ton</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Times New Roman" charset="0"/>
                          <a:ea typeface="ＭＳ Ｐゴシック" charset="0"/>
                          <a:cs typeface="Times New Roman" charset="0"/>
                        </a:rPr>
                        <a:t>2,851</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Times New Roman" charset="0"/>
                          <a:ea typeface="ＭＳ Ｐゴシック" charset="0"/>
                          <a:cs typeface="Times New Roman" charset="0"/>
                        </a:rPr>
                        <a:t>-</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Times New Roman" charset="0"/>
                          <a:ea typeface="ＭＳ Ｐゴシック" charset="0"/>
                          <a:cs typeface="Times New Roman" charset="0"/>
                        </a:rPr>
                        <a:t>100%</a:t>
                      </a:r>
                      <a:endParaRPr kumimoji="0" lang="en-US" sz="2000" b="1"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13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000000"/>
                          </a:solidFill>
                          <a:effectLst/>
                          <a:latin typeface="Times New Roman" charset="0"/>
                          <a:ea typeface="ＭＳ Ｐゴシック" charset="0"/>
                          <a:cs typeface="Times New Roman" charset="0"/>
                        </a:rPr>
                        <a:t>Energy</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Times New Roman" charset="0"/>
                          <a:ea typeface="ＭＳ Ｐゴシック" charset="0"/>
                          <a:cs typeface="Times New Roman" charset="0"/>
                        </a:rPr>
                        <a:t>MBTU /ton</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Times New Roman" charset="0"/>
                          <a:ea typeface="ＭＳ Ｐゴシック" charset="0"/>
                          <a:cs typeface="Times New Roman" charset="0"/>
                        </a:rPr>
                        <a:t>4.57</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Times New Roman" charset="0"/>
                          <a:ea typeface="ＭＳ Ｐゴシック" charset="0"/>
                          <a:cs typeface="Times New Roman" charset="0"/>
                        </a:rPr>
                        <a:t>0.62</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Times New Roman" charset="0"/>
                          <a:ea typeface="ＭＳ Ｐゴシック" charset="0"/>
                          <a:cs typeface="Times New Roman" charset="0"/>
                        </a:rPr>
                        <a:t>86%</a:t>
                      </a:r>
                      <a:endParaRPr kumimoji="0" lang="en-US" sz="2000" b="1"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13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000000"/>
                          </a:solidFill>
                          <a:effectLst/>
                          <a:latin typeface="Times New Roman" charset="0"/>
                          <a:ea typeface="ＭＳ Ｐゴシック" charset="0"/>
                          <a:cs typeface="Times New Roman" charset="0"/>
                        </a:rPr>
                        <a:t>Carbon Dioxide</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Times New Roman" charset="0"/>
                          <a:ea typeface="ＭＳ Ｐゴシック" charset="0"/>
                          <a:cs typeface="Times New Roman" charset="0"/>
                        </a:rPr>
                        <a:t>lb/ton</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Times New Roman" charset="0"/>
                          <a:ea typeface="ＭＳ Ｐゴシック" charset="0"/>
                          <a:cs typeface="Times New Roman" charset="0"/>
                        </a:rPr>
                        <a:t>1,801</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Times New Roman" charset="0"/>
                          <a:ea typeface="ＭＳ Ｐゴシック" charset="0"/>
                          <a:cs typeface="Times New Roman" charset="0"/>
                        </a:rPr>
                        <a:t>42</a:t>
                      </a:r>
                      <a:endParaRPr kumimoji="0" lang="en-US" sz="1400" b="0"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Times New Roman" charset="0"/>
                          <a:ea typeface="ＭＳ Ｐゴシック" charset="0"/>
                          <a:cs typeface="Times New Roman" charset="0"/>
                        </a:rPr>
                        <a:t>98%</a:t>
                      </a:r>
                      <a:endParaRPr kumimoji="0" lang="en-US" sz="2000" b="1" i="0" u="none" strike="noStrike" cap="none" normalizeH="0" baseline="0">
                        <a:ln>
                          <a:noFill/>
                        </a:ln>
                        <a:solidFill>
                          <a:schemeClr val="tx1"/>
                        </a:solidFill>
                        <a:effectLst/>
                        <a:latin typeface="Times New Roman" charset="0"/>
                        <a:ea typeface="ＭＳ Ｐゴシック" charset="0"/>
                      </a:endParaRPr>
                    </a:p>
                  </a:txBody>
                  <a:tcPr marL="63693" marR="63693" marT="31853" marB="31853" horzOverflow="overflow">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2670528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2">
            <a:extLst>
              <a:ext uri="{FF2B5EF4-FFF2-40B4-BE49-F238E27FC236}">
                <a16:creationId xmlns:a16="http://schemas.microsoft.com/office/drawing/2014/main" id="{AC909091-D53A-144B-BFCC-6C2DE854FEE5}"/>
              </a:ext>
            </a:extLst>
          </p:cNvPr>
          <p:cNvGraphicFramePr>
            <a:graphicFrameLocks noChangeAspect="1"/>
          </p:cNvGraphicFramePr>
          <p:nvPr>
            <p:extLst>
              <p:ext uri="{D42A27DB-BD31-4B8C-83A1-F6EECF244321}">
                <p14:modId xmlns:p14="http://schemas.microsoft.com/office/powerpoint/2010/main" val="1598746377"/>
              </p:ext>
            </p:extLst>
          </p:nvPr>
        </p:nvGraphicFramePr>
        <p:xfrm>
          <a:off x="354462" y="1198336"/>
          <a:ext cx="8600852" cy="4836345"/>
        </p:xfrm>
        <a:graphic>
          <a:graphicData uri="http://schemas.openxmlformats.org/presentationml/2006/ole">
            <mc:AlternateContent xmlns:mc="http://schemas.openxmlformats.org/markup-compatibility/2006">
              <mc:Choice xmlns:v="urn:schemas-microsoft-com:vml" Requires="v">
                <p:oleObj name="Chart" r:id="rId3" imgW="9093200" imgH="5130800" progId="MSGraph.Chart.8">
                  <p:embed followColorScheme="full"/>
                </p:oleObj>
              </mc:Choice>
              <mc:Fallback>
                <p:oleObj name="Chart" r:id="rId3" imgW="9093200" imgH="5130800" progId="MSGraph.Chart.8">
                  <p:embed followColorScheme="full"/>
                  <p:pic>
                    <p:nvPicPr>
                      <p:cNvPr id="5" name="Object 2">
                        <a:extLst>
                          <a:ext uri="{FF2B5EF4-FFF2-40B4-BE49-F238E27FC236}">
                            <a16:creationId xmlns:a16="http://schemas.microsoft.com/office/drawing/2014/main" id="{AC909091-D53A-144B-BFCC-6C2DE854FE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462" y="1198336"/>
                        <a:ext cx="8600852" cy="4836345"/>
                      </a:xfrm>
                      <a:prstGeom prst="rect">
                        <a:avLst/>
                      </a:prstGeom>
                      <a:noFill/>
                      <a:ln>
                        <a:noFill/>
                      </a:ln>
                      <a:effectLst/>
                    </p:spPr>
                  </p:pic>
                </p:oleObj>
              </mc:Fallback>
            </mc:AlternateContent>
          </a:graphicData>
        </a:graphic>
      </p:graphicFrame>
      <p:sp>
        <p:nvSpPr>
          <p:cNvPr id="6" name="Title 4">
            <a:extLst>
              <a:ext uri="{FF2B5EF4-FFF2-40B4-BE49-F238E27FC236}">
                <a16:creationId xmlns:a16="http://schemas.microsoft.com/office/drawing/2014/main" id="{9177B3A1-13E4-4A27-968F-0A2A80B2F261}"/>
              </a:ext>
            </a:extLst>
          </p:cNvPr>
          <p:cNvSpPr txBox="1">
            <a:spLocks noGrp="1"/>
          </p:cNvSpPr>
          <p:nvPr>
            <p:ph type="title"/>
          </p:nvPr>
        </p:nvSpPr>
        <p:spPr>
          <a:xfrm>
            <a:off x="628650" y="123291"/>
            <a:ext cx="7886700" cy="107504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3600" dirty="0">
                <a:solidFill>
                  <a:schemeClr val="tx1"/>
                </a:solidFill>
              </a:rPr>
              <a:t>Slag Cement Reduces Energy Consumption</a:t>
            </a:r>
          </a:p>
        </p:txBody>
      </p:sp>
    </p:spTree>
    <p:extLst>
      <p:ext uri="{BB962C8B-B14F-4D97-AF65-F5344CB8AC3E}">
        <p14:creationId xmlns:p14="http://schemas.microsoft.com/office/powerpoint/2010/main" val="5987553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2">
            <a:extLst>
              <a:ext uri="{FF2B5EF4-FFF2-40B4-BE49-F238E27FC236}">
                <a16:creationId xmlns:a16="http://schemas.microsoft.com/office/drawing/2014/main" id="{AE2343E2-417A-F64F-BB07-066DF89DB752}"/>
              </a:ext>
            </a:extLst>
          </p:cNvPr>
          <p:cNvGraphicFramePr>
            <a:graphicFrameLocks noChangeAspect="1"/>
          </p:cNvGraphicFramePr>
          <p:nvPr>
            <p:extLst>
              <p:ext uri="{D42A27DB-BD31-4B8C-83A1-F6EECF244321}">
                <p14:modId xmlns:p14="http://schemas.microsoft.com/office/powerpoint/2010/main" val="2282250821"/>
              </p:ext>
            </p:extLst>
          </p:nvPr>
        </p:nvGraphicFramePr>
        <p:xfrm>
          <a:off x="129756" y="1190174"/>
          <a:ext cx="8788362" cy="4938032"/>
        </p:xfrm>
        <a:graphic>
          <a:graphicData uri="http://schemas.openxmlformats.org/presentationml/2006/ole">
            <mc:AlternateContent xmlns:mc="http://schemas.openxmlformats.org/markup-compatibility/2006">
              <mc:Choice xmlns:v="urn:schemas-microsoft-com:vml" Requires="v">
                <p:oleObj name="Chart" r:id="rId3" imgW="9080500" imgH="5130800" progId="MSGraph.Chart.8">
                  <p:embed followColorScheme="full"/>
                </p:oleObj>
              </mc:Choice>
              <mc:Fallback>
                <p:oleObj name="Chart" r:id="rId3" imgW="9080500" imgH="5130800" progId="MSGraph.Chart.8">
                  <p:embed followColorScheme="full"/>
                  <p:pic>
                    <p:nvPicPr>
                      <p:cNvPr id="4" name="Object 2">
                        <a:extLst>
                          <a:ext uri="{FF2B5EF4-FFF2-40B4-BE49-F238E27FC236}">
                            <a16:creationId xmlns:a16="http://schemas.microsoft.com/office/drawing/2014/main" id="{AE2343E2-417A-F64F-BB07-066DF89DB7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756" y="1190174"/>
                        <a:ext cx="8788362" cy="4938032"/>
                      </a:xfrm>
                      <a:prstGeom prst="rect">
                        <a:avLst/>
                      </a:prstGeom>
                      <a:noFill/>
                      <a:ln>
                        <a:noFill/>
                      </a:ln>
                      <a:effectLst/>
                    </p:spPr>
                  </p:pic>
                </p:oleObj>
              </mc:Fallback>
            </mc:AlternateContent>
          </a:graphicData>
        </a:graphic>
      </p:graphicFrame>
      <p:sp>
        <p:nvSpPr>
          <p:cNvPr id="5" name="Title 4">
            <a:extLst>
              <a:ext uri="{FF2B5EF4-FFF2-40B4-BE49-F238E27FC236}">
                <a16:creationId xmlns:a16="http://schemas.microsoft.com/office/drawing/2014/main" id="{824064D1-E81F-421F-8F86-7322E6B9720B}"/>
              </a:ext>
            </a:extLst>
          </p:cNvPr>
          <p:cNvSpPr txBox="1">
            <a:spLocks noGrp="1"/>
          </p:cNvSpPr>
          <p:nvPr>
            <p:ph type="title"/>
          </p:nvPr>
        </p:nvSpPr>
        <p:spPr>
          <a:xfrm>
            <a:off x="494122" y="159642"/>
            <a:ext cx="6851899" cy="9396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r>
              <a:rPr lang="en-US" sz="3600" dirty="0">
                <a:solidFill>
                  <a:schemeClr val="tx1"/>
                </a:solidFill>
                <a:latin typeface="Trebuchet MS" panose="020B0603020202020204" pitchFamily="34" charset="0"/>
              </a:rPr>
              <a:t>Slag Cement Reduces Greenhouse Gas</a:t>
            </a:r>
          </a:p>
        </p:txBody>
      </p:sp>
    </p:spTree>
    <p:extLst>
      <p:ext uri="{BB962C8B-B14F-4D97-AF65-F5344CB8AC3E}">
        <p14:creationId xmlns:p14="http://schemas.microsoft.com/office/powerpoint/2010/main" val="28569932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4" name="Title 4">
            <a:extLst>
              <a:ext uri="{FF2B5EF4-FFF2-40B4-BE49-F238E27FC236}">
                <a16:creationId xmlns:a16="http://schemas.microsoft.com/office/drawing/2014/main" id="{12D7C950-B1D1-47F3-8075-CF2D8FE8B6A7}"/>
              </a:ext>
            </a:extLst>
          </p:cNvPr>
          <p:cNvSpPr txBox="1">
            <a:spLocks/>
          </p:cNvSpPr>
          <p:nvPr/>
        </p:nvSpPr>
        <p:spPr>
          <a:xfrm>
            <a:off x="4672702" y="3794336"/>
            <a:ext cx="4404485" cy="866441"/>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lnSpc>
                <a:spcPct val="90000"/>
              </a:lnSpc>
              <a:spcAft>
                <a:spcPts val="600"/>
              </a:spcAft>
            </a:pPr>
            <a:r>
              <a:rPr lang="en-US" sz="4200" kern="1200" dirty="0">
                <a:solidFill>
                  <a:schemeClr val="tx1"/>
                </a:solidFill>
                <a:latin typeface="+mj-lt"/>
                <a:ea typeface="+mj-ea"/>
                <a:cs typeface="+mj-cs"/>
              </a:rPr>
              <a:t>Website resources</a:t>
            </a:r>
          </a:p>
        </p:txBody>
      </p:sp>
      <p:sp>
        <p:nvSpPr>
          <p:cNvPr id="6151" name="Freeform: Shape 70">
            <a:extLst>
              <a:ext uri="{FF2B5EF4-FFF2-40B4-BE49-F238E27FC236}">
                <a16:creationId xmlns:a16="http://schemas.microsoft.com/office/drawing/2014/main" id="{60B21A5C-062F-46C2-8389-53D40F46AA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83466"/>
            <a:ext cx="4161778" cy="6374535"/>
          </a:xfrm>
          <a:custGeom>
            <a:avLst/>
            <a:gdLst>
              <a:gd name="connsiteX0" fmla="*/ 2203019 w 5549037"/>
              <a:gd name="connsiteY0" fmla="*/ 0 h 6374535"/>
              <a:gd name="connsiteX1" fmla="*/ 5549037 w 5549037"/>
              <a:gd name="connsiteY1" fmla="*/ 3346018 h 6374535"/>
              <a:gd name="connsiteX2" fmla="*/ 3797930 w 5549037"/>
              <a:gd name="connsiteY2" fmla="*/ 6288190 h 6374535"/>
              <a:gd name="connsiteX3" fmla="*/ 3618689 w 5549037"/>
              <a:gd name="connsiteY3" fmla="*/ 6374535 h 6374535"/>
              <a:gd name="connsiteX4" fmla="*/ 779546 w 5549037"/>
              <a:gd name="connsiteY4" fmla="*/ 6374535 h 6374535"/>
              <a:gd name="connsiteX5" fmla="*/ 537516 w 5549037"/>
              <a:gd name="connsiteY5" fmla="*/ 6248727 h 6374535"/>
              <a:gd name="connsiteX6" fmla="*/ 74641 w 5549037"/>
              <a:gd name="connsiteY6" fmla="*/ 5927968 h 6374535"/>
              <a:gd name="connsiteX7" fmla="*/ 0 w 5549037"/>
              <a:gd name="connsiteY7" fmla="*/ 5860130 h 6374535"/>
              <a:gd name="connsiteX8" fmla="*/ 0 w 5549037"/>
              <a:gd name="connsiteY8" fmla="*/ 831906 h 6374535"/>
              <a:gd name="connsiteX9" fmla="*/ 74641 w 5549037"/>
              <a:gd name="connsiteY9" fmla="*/ 764068 h 6374535"/>
              <a:gd name="connsiteX10" fmla="*/ 2203019 w 5549037"/>
              <a:gd name="connsiteY10" fmla="*/ 0 h 637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49037" h="6374535">
                <a:moveTo>
                  <a:pt x="2203019" y="0"/>
                </a:moveTo>
                <a:cubicBezTo>
                  <a:pt x="4050974" y="0"/>
                  <a:pt x="5549037" y="1498063"/>
                  <a:pt x="5549037" y="3346018"/>
                </a:cubicBezTo>
                <a:cubicBezTo>
                  <a:pt x="5549037" y="4616487"/>
                  <a:pt x="4840968" y="5721578"/>
                  <a:pt x="3797930" y="6288190"/>
                </a:cubicBezTo>
                <a:lnTo>
                  <a:pt x="3618689" y="6374535"/>
                </a:lnTo>
                <a:lnTo>
                  <a:pt x="779546" y="6374535"/>
                </a:lnTo>
                <a:lnTo>
                  <a:pt x="537516" y="6248727"/>
                </a:lnTo>
                <a:cubicBezTo>
                  <a:pt x="374031" y="6154721"/>
                  <a:pt x="219238" y="6047301"/>
                  <a:pt x="74641" y="5927968"/>
                </a:cubicBezTo>
                <a:lnTo>
                  <a:pt x="0" y="5860130"/>
                </a:lnTo>
                <a:lnTo>
                  <a:pt x="0" y="831906"/>
                </a:lnTo>
                <a:lnTo>
                  <a:pt x="74641" y="764068"/>
                </a:lnTo>
                <a:cubicBezTo>
                  <a:pt x="653030" y="286739"/>
                  <a:pt x="1394539" y="0"/>
                  <a:pt x="2203019"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146" name="Picture 2" descr="image007">
            <a:extLst>
              <a:ext uri="{FF2B5EF4-FFF2-40B4-BE49-F238E27FC236}">
                <a16:creationId xmlns:a16="http://schemas.microsoft.com/office/drawing/2014/main" id="{785F739F-1580-4A13-AA0C-0ADC500723EC}"/>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8115" r="15189" b="3"/>
          <a:stretch/>
        </p:blipFill>
        <p:spPr bwMode="auto">
          <a:xfrm>
            <a:off x="20" y="647373"/>
            <a:ext cx="4038828" cy="6210629"/>
          </a:xfrm>
          <a:custGeom>
            <a:avLst/>
            <a:gdLst/>
            <a:ahLst/>
            <a:cxnLst/>
            <a:rect l="l" t="t" r="r" b="b"/>
            <a:pathLst>
              <a:path w="5385130" h="6210629">
                <a:moveTo>
                  <a:pt x="2203018" y="0"/>
                </a:moveTo>
                <a:cubicBezTo>
                  <a:pt x="3960450" y="0"/>
                  <a:pt x="5385130" y="1424680"/>
                  <a:pt x="5385130" y="3182112"/>
                </a:cubicBezTo>
                <a:cubicBezTo>
                  <a:pt x="5385130" y="4500186"/>
                  <a:pt x="4583748" y="5631087"/>
                  <a:pt x="3441640" y="6114158"/>
                </a:cubicBezTo>
                <a:lnTo>
                  <a:pt x="3178061" y="6210629"/>
                </a:lnTo>
                <a:lnTo>
                  <a:pt x="1233206" y="6210629"/>
                </a:lnTo>
                <a:lnTo>
                  <a:pt x="1108901" y="6171135"/>
                </a:lnTo>
                <a:cubicBezTo>
                  <a:pt x="767738" y="6046219"/>
                  <a:pt x="453928" y="5864559"/>
                  <a:pt x="178899" y="5637585"/>
                </a:cubicBezTo>
                <a:lnTo>
                  <a:pt x="0" y="5474990"/>
                </a:lnTo>
                <a:lnTo>
                  <a:pt x="0" y="889234"/>
                </a:lnTo>
                <a:lnTo>
                  <a:pt x="178899" y="726640"/>
                </a:lnTo>
                <a:cubicBezTo>
                  <a:pt x="728956" y="272693"/>
                  <a:pt x="1434142" y="0"/>
                  <a:pt x="2203018" y="0"/>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Freeform: Shape 72">
            <a:extLst>
              <a:ext uri="{FF2B5EF4-FFF2-40B4-BE49-F238E27FC236}">
                <a16:creationId xmlns:a16="http://schemas.microsoft.com/office/drawing/2014/main" id="{8A177BCC-4208-4795-8572-4D623BA1E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25322" y="1"/>
            <a:ext cx="3360420" cy="2513993"/>
          </a:xfrm>
          <a:custGeom>
            <a:avLst/>
            <a:gdLst>
              <a:gd name="connsiteX0" fmla="*/ 18382 w 4480560"/>
              <a:gd name="connsiteY0" fmla="*/ 0 h 2513993"/>
              <a:gd name="connsiteX1" fmla="*/ 4462178 w 4480560"/>
              <a:gd name="connsiteY1" fmla="*/ 0 h 2513993"/>
              <a:gd name="connsiteX2" fmla="*/ 4468994 w 4480560"/>
              <a:gd name="connsiteY2" fmla="*/ 44657 h 2513993"/>
              <a:gd name="connsiteX3" fmla="*/ 4480560 w 4480560"/>
              <a:gd name="connsiteY3" fmla="*/ 273713 h 2513993"/>
              <a:gd name="connsiteX4" fmla="*/ 2240280 w 4480560"/>
              <a:gd name="connsiteY4" fmla="*/ 2513993 h 2513993"/>
              <a:gd name="connsiteX5" fmla="*/ 0 w 4480560"/>
              <a:gd name="connsiteY5" fmla="*/ 273713 h 2513993"/>
              <a:gd name="connsiteX6" fmla="*/ 11567 w 4480560"/>
              <a:gd name="connsiteY6" fmla="*/ 44657 h 2513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0560" h="2513993">
                <a:moveTo>
                  <a:pt x="18382" y="0"/>
                </a:moveTo>
                <a:lnTo>
                  <a:pt x="4462178" y="0"/>
                </a:lnTo>
                <a:lnTo>
                  <a:pt x="4468994" y="44657"/>
                </a:lnTo>
                <a:cubicBezTo>
                  <a:pt x="4476642" y="119969"/>
                  <a:pt x="4480560" y="196384"/>
                  <a:pt x="4480560" y="273713"/>
                </a:cubicBezTo>
                <a:cubicBezTo>
                  <a:pt x="4480560" y="1510985"/>
                  <a:pt x="3477552" y="2513993"/>
                  <a:pt x="2240280" y="2513993"/>
                </a:cubicBezTo>
                <a:cubicBezTo>
                  <a:pt x="1003008" y="2513993"/>
                  <a:pt x="0" y="1510985"/>
                  <a:pt x="0" y="273713"/>
                </a:cubicBezTo>
                <a:cubicBezTo>
                  <a:pt x="0" y="196384"/>
                  <a:pt x="3918" y="119969"/>
                  <a:pt x="11567" y="4465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4A443458-F1A2-4C25-B18B-C0E100631612}"/>
              </a:ext>
            </a:extLst>
          </p:cNvPr>
          <p:cNvPicPr>
            <a:picLocks noChangeAspect="1"/>
          </p:cNvPicPr>
          <p:nvPr/>
        </p:nvPicPr>
        <p:blipFill rotWithShape="1">
          <a:blip r:embed="rId3"/>
          <a:srcRect t="8312" r="2" b="8080"/>
          <a:stretch/>
        </p:blipFill>
        <p:spPr>
          <a:xfrm>
            <a:off x="4048766" y="1"/>
            <a:ext cx="5028422" cy="3794334"/>
          </a:xfrm>
          <a:custGeom>
            <a:avLst/>
            <a:gdLst/>
            <a:ahLst/>
            <a:cxnLst/>
            <a:rect l="l" t="t" r="r" b="b"/>
            <a:pathLst>
              <a:path w="4151376" h="2349401">
                <a:moveTo>
                  <a:pt x="20101" y="0"/>
                </a:moveTo>
                <a:lnTo>
                  <a:pt x="4131276" y="0"/>
                </a:lnTo>
                <a:lnTo>
                  <a:pt x="4140659" y="61486"/>
                </a:lnTo>
                <a:cubicBezTo>
                  <a:pt x="4147746" y="131265"/>
                  <a:pt x="4151376" y="202065"/>
                  <a:pt x="4151376" y="273713"/>
                </a:cubicBezTo>
                <a:cubicBezTo>
                  <a:pt x="4151376" y="1420084"/>
                  <a:pt x="3222059" y="2349401"/>
                  <a:pt x="2075688" y="2349401"/>
                </a:cubicBezTo>
                <a:cubicBezTo>
                  <a:pt x="929317" y="2349401"/>
                  <a:pt x="0" y="1420084"/>
                  <a:pt x="0" y="273713"/>
                </a:cubicBezTo>
                <a:cubicBezTo>
                  <a:pt x="0" y="202065"/>
                  <a:pt x="3630" y="131265"/>
                  <a:pt x="10717" y="61486"/>
                </a:cubicBezTo>
                <a:close/>
              </a:path>
            </a:pathLst>
          </a:custGeom>
        </p:spPr>
      </p:pic>
      <p:sp>
        <p:nvSpPr>
          <p:cNvPr id="2" name="TextBox 1">
            <a:extLst>
              <a:ext uri="{FF2B5EF4-FFF2-40B4-BE49-F238E27FC236}">
                <a16:creationId xmlns:a16="http://schemas.microsoft.com/office/drawing/2014/main" id="{BAF0C4F5-5CA7-D5CA-C0CE-968AE7EA3622}"/>
              </a:ext>
            </a:extLst>
          </p:cNvPr>
          <p:cNvSpPr txBox="1"/>
          <p:nvPr/>
        </p:nvSpPr>
        <p:spPr>
          <a:xfrm>
            <a:off x="4915409" y="4811697"/>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569322983"/>
      </p:ext>
    </p:extLst>
  </p:cSld>
  <p:clrMapOvr>
    <a:overrideClrMapping bg1="dk1" tx1="lt1" bg2="dk2" tx2="lt2" accent1="accent1" accent2="accent2" accent3="accent3" accent4="accent4" accent5="accent5" accent6="accent6" hlink="hlink" folHlink="folHlink"/>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DB456F7-1E9C-5743-A381-6E4CA76E1246}"/>
              </a:ext>
            </a:extLst>
          </p:cNvPr>
          <p:cNvSpPr txBox="1">
            <a:spLocks/>
          </p:cNvSpPr>
          <p:nvPr/>
        </p:nvSpPr>
        <p:spPr>
          <a:xfrm>
            <a:off x="4766999" y="804335"/>
            <a:ext cx="3958000" cy="191751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lnSpc>
                <a:spcPct val="90000"/>
              </a:lnSpc>
              <a:spcAft>
                <a:spcPts val="600"/>
              </a:spcAft>
            </a:pPr>
            <a:r>
              <a:rPr lang="en-US" sz="2800" kern="1200" dirty="0">
                <a:solidFill>
                  <a:schemeClr val="tx1"/>
                </a:solidFill>
                <a:latin typeface="Trebuchet MS" panose="020B0603020202020204" pitchFamily="34" charset="0"/>
              </a:rPr>
              <a:t>Cement Environmental Product Declaration (EPD)</a:t>
            </a:r>
          </a:p>
        </p:txBody>
      </p:sp>
      <p:sp>
        <p:nvSpPr>
          <p:cNvPr id="12" name="Freeform: Shape 11">
            <a:extLst>
              <a:ext uri="{FF2B5EF4-FFF2-40B4-BE49-F238E27FC236}">
                <a16:creationId xmlns:a16="http://schemas.microsoft.com/office/drawing/2014/main" id="{432691CC-4AB8-48AF-B822-EBF7F4E9E6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14042" y="1"/>
            <a:ext cx="3360420" cy="2513993"/>
          </a:xfrm>
          <a:custGeom>
            <a:avLst/>
            <a:gdLst>
              <a:gd name="connsiteX0" fmla="*/ 18382 w 4480560"/>
              <a:gd name="connsiteY0" fmla="*/ 0 h 2513993"/>
              <a:gd name="connsiteX1" fmla="*/ 4462178 w 4480560"/>
              <a:gd name="connsiteY1" fmla="*/ 0 h 2513993"/>
              <a:gd name="connsiteX2" fmla="*/ 4468994 w 4480560"/>
              <a:gd name="connsiteY2" fmla="*/ 44657 h 2513993"/>
              <a:gd name="connsiteX3" fmla="*/ 4480560 w 4480560"/>
              <a:gd name="connsiteY3" fmla="*/ 273713 h 2513993"/>
              <a:gd name="connsiteX4" fmla="*/ 2240280 w 4480560"/>
              <a:gd name="connsiteY4" fmla="*/ 2513993 h 2513993"/>
              <a:gd name="connsiteX5" fmla="*/ 0 w 4480560"/>
              <a:gd name="connsiteY5" fmla="*/ 273713 h 2513993"/>
              <a:gd name="connsiteX6" fmla="*/ 11567 w 4480560"/>
              <a:gd name="connsiteY6" fmla="*/ 44657 h 2513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0560" h="2513993">
                <a:moveTo>
                  <a:pt x="18382" y="0"/>
                </a:moveTo>
                <a:lnTo>
                  <a:pt x="4462178" y="0"/>
                </a:lnTo>
                <a:lnTo>
                  <a:pt x="4468994" y="44657"/>
                </a:lnTo>
                <a:cubicBezTo>
                  <a:pt x="4476642" y="119969"/>
                  <a:pt x="4480560" y="196384"/>
                  <a:pt x="4480560" y="273713"/>
                </a:cubicBezTo>
                <a:cubicBezTo>
                  <a:pt x="4480560" y="1510985"/>
                  <a:pt x="3477552" y="2513993"/>
                  <a:pt x="2240280" y="2513993"/>
                </a:cubicBezTo>
                <a:cubicBezTo>
                  <a:pt x="1003008" y="2513993"/>
                  <a:pt x="0" y="1510985"/>
                  <a:pt x="0" y="273713"/>
                </a:cubicBezTo>
                <a:cubicBezTo>
                  <a:pt x="0" y="196384"/>
                  <a:pt x="3918" y="119969"/>
                  <a:pt x="11567" y="4465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CE02B93D-F3C4-0444-8D02-0C19EC90009E}"/>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25739" r="1" b="4463"/>
          <a:stretch/>
        </p:blipFill>
        <p:spPr>
          <a:xfrm>
            <a:off x="1137486" y="1"/>
            <a:ext cx="3113532" cy="2349401"/>
          </a:xfrm>
          <a:custGeom>
            <a:avLst/>
            <a:gdLst/>
            <a:ahLst/>
            <a:cxnLst/>
            <a:rect l="l" t="t" r="r" b="b"/>
            <a:pathLst>
              <a:path w="4151376" h="2349401">
                <a:moveTo>
                  <a:pt x="20101" y="0"/>
                </a:moveTo>
                <a:lnTo>
                  <a:pt x="4131276" y="0"/>
                </a:lnTo>
                <a:lnTo>
                  <a:pt x="4140659" y="61486"/>
                </a:lnTo>
                <a:cubicBezTo>
                  <a:pt x="4147746" y="131265"/>
                  <a:pt x="4151376" y="202065"/>
                  <a:pt x="4151376" y="273713"/>
                </a:cubicBezTo>
                <a:cubicBezTo>
                  <a:pt x="4151376" y="1420084"/>
                  <a:pt x="3222059" y="2349401"/>
                  <a:pt x="2075688" y="2349401"/>
                </a:cubicBezTo>
                <a:cubicBezTo>
                  <a:pt x="929317" y="2349401"/>
                  <a:pt x="0" y="1420084"/>
                  <a:pt x="0" y="273713"/>
                </a:cubicBezTo>
                <a:cubicBezTo>
                  <a:pt x="0" y="202065"/>
                  <a:pt x="3630" y="131265"/>
                  <a:pt x="10717" y="61486"/>
                </a:cubicBezTo>
                <a:close/>
              </a:path>
            </a:pathLst>
          </a:custGeom>
        </p:spPr>
      </p:pic>
      <p:sp>
        <p:nvSpPr>
          <p:cNvPr id="14" name="Freeform: Shape 13">
            <a:extLst>
              <a:ext uri="{FF2B5EF4-FFF2-40B4-BE49-F238E27FC236}">
                <a16:creationId xmlns:a16="http://schemas.microsoft.com/office/drawing/2014/main" id="{D6A8E1B4-B839-4C58-B08A-F0B0945808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09477"/>
            <a:ext cx="3725152" cy="3948522"/>
          </a:xfrm>
          <a:custGeom>
            <a:avLst/>
            <a:gdLst>
              <a:gd name="connsiteX0" fmla="*/ 2748962 w 4966870"/>
              <a:gd name="connsiteY0" fmla="*/ 0 h 3948522"/>
              <a:gd name="connsiteX1" fmla="*/ 4870195 w 4966870"/>
              <a:gd name="connsiteY1" fmla="*/ 1000367 h 3948522"/>
              <a:gd name="connsiteX2" fmla="*/ 4966870 w 4966870"/>
              <a:gd name="connsiteY2" fmla="*/ 1129649 h 3948522"/>
              <a:gd name="connsiteX3" fmla="*/ 4966870 w 4966870"/>
              <a:gd name="connsiteY3" fmla="*/ 3948522 h 3948522"/>
              <a:gd name="connsiteX4" fmla="*/ 278430 w 4966870"/>
              <a:gd name="connsiteY4" fmla="*/ 3948522 h 3948522"/>
              <a:gd name="connsiteX5" fmla="*/ 216027 w 4966870"/>
              <a:gd name="connsiteY5" fmla="*/ 3818982 h 3948522"/>
              <a:gd name="connsiteX6" fmla="*/ 0 w 4966870"/>
              <a:gd name="connsiteY6" fmla="*/ 2748962 h 3948522"/>
              <a:gd name="connsiteX7" fmla="*/ 2748962 w 4966870"/>
              <a:gd name="connsiteY7" fmla="*/ 0 h 394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6870" h="3948522">
                <a:moveTo>
                  <a:pt x="2748962" y="0"/>
                </a:moveTo>
                <a:cubicBezTo>
                  <a:pt x="3602955" y="0"/>
                  <a:pt x="4365995" y="389418"/>
                  <a:pt x="4870195" y="1000367"/>
                </a:cubicBezTo>
                <a:lnTo>
                  <a:pt x="4966870" y="1129649"/>
                </a:lnTo>
                <a:lnTo>
                  <a:pt x="4966870" y="3948522"/>
                </a:lnTo>
                <a:lnTo>
                  <a:pt x="278430" y="3948522"/>
                </a:lnTo>
                <a:lnTo>
                  <a:pt x="216027" y="3818982"/>
                </a:lnTo>
                <a:cubicBezTo>
                  <a:pt x="76922" y="3490101"/>
                  <a:pt x="0" y="3128515"/>
                  <a:pt x="0" y="2748962"/>
                </a:cubicBezTo>
                <a:cubicBezTo>
                  <a:pt x="0" y="1230752"/>
                  <a:pt x="1230752" y="0"/>
                  <a:pt x="2748962"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33852" r="12603" b="-1"/>
          <a:stretch/>
        </p:blipFill>
        <p:spPr>
          <a:xfrm>
            <a:off x="20" y="3075259"/>
            <a:ext cx="3600796" cy="3782741"/>
          </a:xfrm>
          <a:custGeom>
            <a:avLst/>
            <a:gdLst/>
            <a:ahLst/>
            <a:cxnLst/>
            <a:rect l="l" t="t" r="r" b="b"/>
            <a:pathLst>
              <a:path w="4801088" h="3782741">
                <a:moveTo>
                  <a:pt x="2217908" y="0"/>
                </a:moveTo>
                <a:cubicBezTo>
                  <a:pt x="3644559" y="0"/>
                  <a:pt x="4801088" y="1156529"/>
                  <a:pt x="4801088" y="2583180"/>
                </a:cubicBezTo>
                <a:cubicBezTo>
                  <a:pt x="4801088" y="2939843"/>
                  <a:pt x="4728805" y="3279623"/>
                  <a:pt x="4598089" y="3588671"/>
                </a:cubicBezTo>
                <a:lnTo>
                  <a:pt x="4504600" y="3782741"/>
                </a:lnTo>
                <a:lnTo>
                  <a:pt x="0" y="3782741"/>
                </a:lnTo>
                <a:lnTo>
                  <a:pt x="0" y="1263826"/>
                </a:lnTo>
                <a:lnTo>
                  <a:pt x="75894" y="1138900"/>
                </a:lnTo>
                <a:cubicBezTo>
                  <a:pt x="540111" y="451769"/>
                  <a:pt x="1326251" y="0"/>
                  <a:pt x="2217908" y="0"/>
                </a:cubicBezTo>
                <a:close/>
              </a:path>
            </a:pathLst>
          </a:custGeom>
        </p:spPr>
      </p:pic>
      <p:sp>
        <p:nvSpPr>
          <p:cNvPr id="7" name="Rectangle 3">
            <a:extLst>
              <a:ext uri="{FF2B5EF4-FFF2-40B4-BE49-F238E27FC236}">
                <a16:creationId xmlns:a16="http://schemas.microsoft.com/office/drawing/2014/main" id="{49A5DF66-6081-0D4C-AD00-1096E278AD46}"/>
              </a:ext>
            </a:extLst>
          </p:cNvPr>
          <p:cNvSpPr txBox="1">
            <a:spLocks noChangeArrowheads="1"/>
          </p:cNvSpPr>
          <p:nvPr/>
        </p:nvSpPr>
        <p:spPr>
          <a:xfrm>
            <a:off x="4770333" y="2721853"/>
            <a:ext cx="3954666" cy="3781689"/>
          </a:xfrm>
          <a:prstGeom prst="rect">
            <a:avLst/>
          </a:prstGeom>
        </p:spPr>
        <p:txBody>
          <a:bodyPr vert="horz" lIns="91440" tIns="45720" rIns="91440" bIns="45720" rtlCol="0" anchor="t">
            <a:normAutofit/>
          </a:bodyPr>
          <a:lstStyle>
            <a:lvl1pPr marL="233363" indent="-233363" algn="ctr" defTabSz="914400" rtl="0" eaLnBrk="1" latinLnBrk="0" hangingPunct="1">
              <a:spcBef>
                <a:spcPts val="1000"/>
              </a:spcBef>
              <a:buClr>
                <a:schemeClr val="accent1"/>
              </a:buClr>
              <a:buFont typeface="ZapfDingbats" pitchFamily="82" charset="2"/>
              <a:buNone/>
              <a:defRPr sz="2000" kern="1200">
                <a:solidFill>
                  <a:schemeClr val="tx1"/>
                </a:solidFill>
                <a:latin typeface="Frutiger 55 Roman" pitchFamily="34" charset="0"/>
                <a:ea typeface="+mn-ea"/>
                <a:cs typeface="+mn-cs"/>
              </a:defRPr>
            </a:lvl1pPr>
            <a:lvl2pPr marL="457200" indent="-223838" algn="l" defTabSz="914400" rtl="0" eaLnBrk="1" latinLnBrk="0" hangingPunct="1">
              <a:spcBef>
                <a:spcPts val="8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30238" indent="-173038" algn="l" defTabSz="914400" rtl="0" eaLnBrk="1" latinLnBrk="0" hangingPunct="1">
              <a:spcBef>
                <a:spcPts val="600"/>
              </a:spcBef>
              <a:buClr>
                <a:schemeClr val="accent1"/>
              </a:buClr>
              <a:buFont typeface="Wingdings" panose="05000000000000000000" pitchFamily="2" charset="2"/>
              <a:buChar char="§"/>
              <a:defRPr sz="1600" kern="1200">
                <a:solidFill>
                  <a:schemeClr val="tx1"/>
                </a:solidFill>
                <a:latin typeface="+mn-lt"/>
                <a:ea typeface="+mn-ea"/>
                <a:cs typeface="+mn-cs"/>
              </a:defRPr>
            </a:lvl3pPr>
            <a:lvl4pPr marL="854075" indent="-223838" algn="l" defTabSz="914400" rtl="0" eaLnBrk="1" latinLnBrk="0" hangingPunct="1">
              <a:spcBef>
                <a:spcPts val="4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027113" indent="-173038" algn="l" defTabSz="914400" rtl="0" eaLnBrk="1" latinLnBrk="0" hangingPunct="1">
              <a:spcBef>
                <a:spcPts val="400"/>
              </a:spcBef>
              <a:buClr>
                <a:schemeClr val="accent1"/>
              </a:buClr>
              <a:buFont typeface="Wingdings" panose="05000000000000000000"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228600" algn="l">
              <a:lnSpc>
                <a:spcPct val="90000"/>
              </a:lnSpc>
              <a:spcBef>
                <a:spcPts val="0"/>
              </a:spcBef>
              <a:spcAft>
                <a:spcPts val="600"/>
              </a:spcAft>
              <a:buFont typeface="Arial" panose="020B0604020202020204" pitchFamily="34" charset="0"/>
              <a:buChar char="•"/>
            </a:pPr>
            <a:r>
              <a:rPr lang="en-US" sz="1800" dirty="0">
                <a:latin typeface="Trebuchet MS" panose="020B0603020202020204" pitchFamily="34" charset="0"/>
              </a:rPr>
              <a:t>The Slag Cement Association (SCA), in partnership with ASTM International (Program Operator), developed Product Category Rules (PCR)</a:t>
            </a:r>
          </a:p>
          <a:p>
            <a:pPr marL="681037" lvl="1" indent="-228600">
              <a:lnSpc>
                <a:spcPct val="90000"/>
              </a:lnSpc>
              <a:spcBef>
                <a:spcPts val="0"/>
              </a:spcBef>
              <a:spcAft>
                <a:spcPts val="600"/>
              </a:spcAft>
              <a:buFont typeface="Arial" panose="020B0604020202020204" pitchFamily="34" charset="0"/>
              <a:buChar char="•"/>
            </a:pPr>
            <a:r>
              <a:rPr lang="en-US" dirty="0">
                <a:latin typeface="Trebuchet MS" panose="020B0603020202020204" pitchFamily="34" charset="0"/>
              </a:rPr>
              <a:t>PCR defines the rules and requirements for a slag cement EPD</a:t>
            </a:r>
          </a:p>
          <a:p>
            <a:pPr marL="681037" lvl="1" indent="-228600">
              <a:lnSpc>
                <a:spcPct val="90000"/>
              </a:lnSpc>
              <a:spcBef>
                <a:spcPts val="0"/>
              </a:spcBef>
              <a:spcAft>
                <a:spcPts val="600"/>
              </a:spcAft>
              <a:buFont typeface="Arial" panose="020B0604020202020204" pitchFamily="34" charset="0"/>
              <a:buChar char="•"/>
            </a:pPr>
            <a:r>
              <a:rPr lang="en-US" dirty="0">
                <a:latin typeface="Trebuchet MS" panose="020B0603020202020204" pitchFamily="34" charset="0"/>
              </a:rPr>
              <a:t>PCR are posted at: http://www.ASTM.org/Certification/Docs/160.PCR_ASTM_Slag_Cement_PCR_090814.pdf</a:t>
            </a:r>
          </a:p>
        </p:txBody>
      </p:sp>
    </p:spTree>
    <p:extLst>
      <p:ext uri="{BB962C8B-B14F-4D97-AF65-F5344CB8AC3E}">
        <p14:creationId xmlns:p14="http://schemas.microsoft.com/office/powerpoint/2010/main" val="2161637574"/>
      </p:ext>
    </p:extLst>
  </p:cSld>
  <p:clrMapOvr>
    <a:overrideClrMapping bg1="dk1" tx1="lt1" bg2="dk2" tx2="lt2" accent1="accent1" accent2="accent2" accent3="accent3" accent4="accent4" accent5="accent5" accent6="accent6" hlink="hlink" folHlink="folHlink"/>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98135EBA-B3A3-4F88-BCB1-D0C8E63F47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56F3964-8D64-493A-9091-9582C9A7902C}"/>
              </a:ext>
            </a:extLst>
          </p:cNvPr>
          <p:cNvSpPr>
            <a:spLocks noGrp="1"/>
          </p:cNvSpPr>
          <p:nvPr>
            <p:ph type="title"/>
          </p:nvPr>
        </p:nvSpPr>
        <p:spPr>
          <a:xfrm>
            <a:off x="5410642" y="713232"/>
            <a:ext cx="3310312" cy="1197864"/>
          </a:xfrm>
        </p:spPr>
        <p:txBody>
          <a:bodyPr vert="horz" lIns="91440" tIns="45720" rIns="91440" bIns="45720" rtlCol="0" anchor="ctr">
            <a:normAutofit/>
          </a:bodyPr>
          <a:lstStyle/>
          <a:p>
            <a:r>
              <a:rPr lang="en-US" sz="3400" kern="1200" dirty="0">
                <a:solidFill>
                  <a:schemeClr val="tx1"/>
                </a:solidFill>
                <a:latin typeface="+mj-lt"/>
                <a:ea typeface="+mj-ea"/>
                <a:cs typeface="+mj-cs"/>
              </a:rPr>
              <a:t>Building Product Disclosure  EPD</a:t>
            </a:r>
          </a:p>
        </p:txBody>
      </p:sp>
      <p:pic>
        <p:nvPicPr>
          <p:cNvPr id="6" name="Picture 5">
            <a:extLst>
              <a:ext uri="{FF2B5EF4-FFF2-40B4-BE49-F238E27FC236}">
                <a16:creationId xmlns:a16="http://schemas.microsoft.com/office/drawing/2014/main" id="{26264203-A72A-498F-ABEB-5E91358BBC48}"/>
              </a:ext>
            </a:extLst>
          </p:cNvPr>
          <p:cNvPicPr>
            <a:picLocks noChangeAspect="1"/>
          </p:cNvPicPr>
          <p:nvPr/>
        </p:nvPicPr>
        <p:blipFill rotWithShape="1">
          <a:blip r:embed="rId2"/>
          <a:srcRect l="26629" r="1277" b="2"/>
          <a:stretch/>
        </p:blipFill>
        <p:spPr>
          <a:xfrm>
            <a:off x="271099" y="365124"/>
            <a:ext cx="2126204" cy="3574727"/>
          </a:xfrm>
          <a:prstGeom prst="rect">
            <a:avLst/>
          </a:prstGeom>
        </p:spPr>
      </p:pic>
      <p:pic>
        <p:nvPicPr>
          <p:cNvPr id="11" name="Picture 10">
            <a:extLst>
              <a:ext uri="{FF2B5EF4-FFF2-40B4-BE49-F238E27FC236}">
                <a16:creationId xmlns:a16="http://schemas.microsoft.com/office/drawing/2014/main" id="{05BEB3F2-01B7-480A-AEB6-81777E9ACC6D}"/>
              </a:ext>
            </a:extLst>
          </p:cNvPr>
          <p:cNvPicPr>
            <a:picLocks noChangeAspect="1"/>
          </p:cNvPicPr>
          <p:nvPr/>
        </p:nvPicPr>
        <p:blipFill rotWithShape="1">
          <a:blip r:embed="rId3"/>
          <a:srcRect t="20096" r="6" b="11931"/>
          <a:stretch/>
        </p:blipFill>
        <p:spPr>
          <a:xfrm>
            <a:off x="2537124" y="365124"/>
            <a:ext cx="2126204" cy="2057400"/>
          </a:xfrm>
          <a:prstGeom prst="rect">
            <a:avLst/>
          </a:prstGeom>
        </p:spPr>
      </p:pic>
      <p:cxnSp>
        <p:nvCxnSpPr>
          <p:cNvPr id="18" name="Straight Connector 17">
            <a:extLst>
              <a:ext uri="{FF2B5EF4-FFF2-40B4-BE49-F238E27FC236}">
                <a16:creationId xmlns:a16="http://schemas.microsoft.com/office/drawing/2014/main" id="{447D1B1D-04C6-4151-9423-F5437649E48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091230" y="831087"/>
            <a:ext cx="0" cy="914400"/>
          </a:xfrm>
          <a:prstGeom prst="line">
            <a:avLst/>
          </a:prstGeom>
          <a:ln w="190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5CC3271A-6323-459B-B056-8FF3B2FF5F84}"/>
              </a:ext>
            </a:extLst>
          </p:cNvPr>
          <p:cNvPicPr>
            <a:picLocks noChangeAspect="1"/>
          </p:cNvPicPr>
          <p:nvPr/>
        </p:nvPicPr>
        <p:blipFill rotWithShape="1">
          <a:blip r:embed="rId4"/>
          <a:srcRect t="9157" r="-2" b="17047"/>
          <a:stretch/>
        </p:blipFill>
        <p:spPr>
          <a:xfrm>
            <a:off x="271099" y="4119239"/>
            <a:ext cx="2126204" cy="2057724"/>
          </a:xfrm>
          <a:prstGeom prst="rect">
            <a:avLst/>
          </a:prstGeom>
        </p:spPr>
      </p:pic>
      <p:pic>
        <p:nvPicPr>
          <p:cNvPr id="8" name="Picture 7">
            <a:extLst>
              <a:ext uri="{FF2B5EF4-FFF2-40B4-BE49-F238E27FC236}">
                <a16:creationId xmlns:a16="http://schemas.microsoft.com/office/drawing/2014/main" id="{439DCC9B-DB90-4A6C-84D2-AA673620DFDD}"/>
              </a:ext>
            </a:extLst>
          </p:cNvPr>
          <p:cNvPicPr>
            <a:picLocks noChangeAspect="1"/>
          </p:cNvPicPr>
          <p:nvPr/>
        </p:nvPicPr>
        <p:blipFill rotWithShape="1">
          <a:blip r:embed="rId5"/>
          <a:srcRect l="14729" r="12524" b="4"/>
          <a:stretch/>
        </p:blipFill>
        <p:spPr>
          <a:xfrm>
            <a:off x="2537125" y="2601911"/>
            <a:ext cx="2126203" cy="3575052"/>
          </a:xfrm>
          <a:prstGeom prst="rect">
            <a:avLst/>
          </a:prstGeom>
        </p:spPr>
      </p:pic>
      <p:sp>
        <p:nvSpPr>
          <p:cNvPr id="3" name="Content Placeholder 2">
            <a:extLst>
              <a:ext uri="{FF2B5EF4-FFF2-40B4-BE49-F238E27FC236}">
                <a16:creationId xmlns:a16="http://schemas.microsoft.com/office/drawing/2014/main" id="{9F87F857-3539-4669-9F74-C9E20B4FFA0B}"/>
              </a:ext>
            </a:extLst>
          </p:cNvPr>
          <p:cNvSpPr>
            <a:spLocks noGrp="1"/>
          </p:cNvSpPr>
          <p:nvPr>
            <p:ph sz="half" idx="1"/>
          </p:nvPr>
        </p:nvSpPr>
        <p:spPr>
          <a:xfrm>
            <a:off x="5410642" y="2048256"/>
            <a:ext cx="3310312" cy="4123944"/>
          </a:xfrm>
        </p:spPr>
        <p:txBody>
          <a:bodyPr vert="horz" lIns="91440" tIns="45720" rIns="91440" bIns="45720" rtlCol="0">
            <a:normAutofit/>
          </a:bodyPr>
          <a:lstStyle/>
          <a:p>
            <a:pPr lvl="1"/>
            <a:endParaRPr lang="en-US" sz="1700"/>
          </a:p>
          <a:p>
            <a:pPr lvl="2"/>
            <a:endParaRPr lang="en-US" sz="1700"/>
          </a:p>
          <a:p>
            <a:pPr marL="385763" lvl="2"/>
            <a:endParaRPr lang="en-US" sz="1700"/>
          </a:p>
          <a:p>
            <a:pPr lvl="1"/>
            <a:endParaRPr lang="en-US" sz="1700"/>
          </a:p>
          <a:p>
            <a:endParaRPr lang="en-US" sz="1700"/>
          </a:p>
        </p:txBody>
      </p:sp>
    </p:spTree>
    <p:extLst>
      <p:ext uri="{BB962C8B-B14F-4D97-AF65-F5344CB8AC3E}">
        <p14:creationId xmlns:p14="http://schemas.microsoft.com/office/powerpoint/2010/main" val="36994273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Down Arrow 7">
            <a:extLst>
              <a:ext uri="{FF2B5EF4-FFF2-40B4-BE49-F238E27FC236}">
                <a16:creationId xmlns:a16="http://schemas.microsoft.com/office/drawing/2014/main" id="{73DE2CFE-42F2-48F0-8706-5264E012B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91352" y="799217"/>
            <a:ext cx="2200313" cy="2506881"/>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538067" y="1162070"/>
            <a:ext cx="2319735" cy="1781175"/>
          </a:xfrm>
        </p:spPr>
        <p:txBody>
          <a:bodyPr>
            <a:noAutofit/>
          </a:bodyPr>
          <a:lstStyle/>
          <a:p>
            <a:r>
              <a:rPr lang="en-US" sz="3600" dirty="0">
                <a:solidFill>
                  <a:srgbClr val="FFFFFF"/>
                </a:solidFill>
                <a:latin typeface="Trebuchet MS" panose="020B0603020202020204" pitchFamily="34" charset="0"/>
              </a:rPr>
              <a:t>SCA Calculator </a:t>
            </a:r>
          </a:p>
        </p:txBody>
      </p:sp>
      <p:sp>
        <p:nvSpPr>
          <p:cNvPr id="3" name="Content Placeholder 2"/>
          <p:cNvSpPr>
            <a:spLocks noGrp="1"/>
          </p:cNvSpPr>
          <p:nvPr>
            <p:ph idx="1"/>
          </p:nvPr>
        </p:nvSpPr>
        <p:spPr>
          <a:xfrm>
            <a:off x="432610" y="3338580"/>
            <a:ext cx="2530647" cy="3019037"/>
          </a:xfrm>
        </p:spPr>
        <p:txBody>
          <a:bodyPr>
            <a:normAutofit lnSpcReduction="10000"/>
          </a:bodyPr>
          <a:lstStyle/>
          <a:p>
            <a:pPr marL="0" indent="0" algn="ctr">
              <a:buNone/>
            </a:pPr>
            <a:r>
              <a:rPr lang="en-US" sz="1800" dirty="0">
                <a:latin typeface="Trebuchet MS" panose="020B0603020202020204" pitchFamily="34" charset="0"/>
              </a:rPr>
              <a:t>The comparison to benchmark tab will show the environmental impacts compared to the NRMCA Industry EPD.</a:t>
            </a:r>
          </a:p>
          <a:p>
            <a:pPr marL="0" indent="0" algn="ctr">
              <a:buNone/>
            </a:pPr>
            <a:endParaRPr lang="en-US" sz="1800" dirty="0">
              <a:latin typeface="Trebuchet MS" panose="020B0603020202020204" pitchFamily="34" charset="0"/>
            </a:endParaRPr>
          </a:p>
          <a:p>
            <a:pPr marL="0" indent="0" algn="ctr">
              <a:buNone/>
            </a:pPr>
            <a:r>
              <a:rPr lang="en-US" sz="1800" dirty="0">
                <a:latin typeface="Trebuchet MS" panose="020B0603020202020204" pitchFamily="34" charset="0"/>
              </a:rPr>
              <a:t>Version 3.0 released June 2022</a:t>
            </a:r>
          </a:p>
          <a:p>
            <a:pPr marL="0" indent="0" algn="ctr">
              <a:buNone/>
            </a:pPr>
            <a:r>
              <a:rPr lang="en-US" sz="1800" b="1" dirty="0">
                <a:latin typeface="Trebuchet MS" panose="020B0603020202020204" pitchFamily="34" charset="0"/>
                <a:hlinkClick r:id="rId2"/>
              </a:rPr>
              <a:t>Download Here</a:t>
            </a:r>
            <a:endParaRPr lang="en-US" sz="1800" b="1" dirty="0">
              <a:latin typeface="Trebuchet MS" panose="020B0603020202020204" pitchFamily="34" charset="0"/>
            </a:endParaRPr>
          </a:p>
          <a:p>
            <a:pPr marL="342900" lvl="1" indent="0" algn="ctr">
              <a:buNone/>
            </a:pPr>
            <a:endParaRPr lang="en-US" sz="1800" dirty="0">
              <a:latin typeface="Trebuchet MS" panose="020B0603020202020204" pitchFamily="34" charset="0"/>
            </a:endParaRPr>
          </a:p>
        </p:txBody>
      </p:sp>
      <p:pic>
        <p:nvPicPr>
          <p:cNvPr id="5" name="Picture 4">
            <a:extLst>
              <a:ext uri="{FF2B5EF4-FFF2-40B4-BE49-F238E27FC236}">
                <a16:creationId xmlns:a16="http://schemas.microsoft.com/office/drawing/2014/main" id="{E02E43D2-7C77-4F8B-9A8A-B29EE083EAC2}"/>
              </a:ext>
            </a:extLst>
          </p:cNvPr>
          <p:cNvPicPr>
            <a:picLocks noChangeAspect="1"/>
          </p:cNvPicPr>
          <p:nvPr/>
        </p:nvPicPr>
        <p:blipFill rotWithShape="1">
          <a:blip r:embed="rId3"/>
          <a:srcRect r="17" b="2"/>
          <a:stretch/>
        </p:blipFill>
        <p:spPr>
          <a:xfrm>
            <a:off x="3277457" y="297951"/>
            <a:ext cx="5669922" cy="6081259"/>
          </a:xfrm>
          <a:prstGeom prst="rect">
            <a:avLst/>
          </a:prstGeom>
        </p:spPr>
      </p:pic>
    </p:spTree>
    <p:extLst>
      <p:ext uri="{BB962C8B-B14F-4D97-AF65-F5344CB8AC3E}">
        <p14:creationId xmlns:p14="http://schemas.microsoft.com/office/powerpoint/2010/main" val="1748059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125454"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5D9B29-2832-47A0-89E4-BC93FBFBFF2C}"/>
              </a:ext>
            </a:extLst>
          </p:cNvPr>
          <p:cNvSpPr>
            <a:spLocks noGrp="1"/>
          </p:cNvSpPr>
          <p:nvPr>
            <p:ph type="title"/>
          </p:nvPr>
        </p:nvSpPr>
        <p:spPr>
          <a:xfrm>
            <a:off x="515125" y="1153572"/>
            <a:ext cx="2400300" cy="4461163"/>
          </a:xfrm>
        </p:spPr>
        <p:txBody>
          <a:bodyPr vert="horz" lIns="91440" tIns="45720" rIns="91440" bIns="45720" rtlCol="0" anchor="ctr">
            <a:normAutofit/>
          </a:bodyPr>
          <a:lstStyle/>
          <a:p>
            <a:r>
              <a:rPr lang="en-US" sz="3700" kern="1200" dirty="0">
                <a:solidFill>
                  <a:srgbClr val="FFFFFF"/>
                </a:solidFill>
                <a:latin typeface="+mj-lt"/>
                <a:ea typeface="+mj-ea"/>
                <a:cs typeface="+mj-cs"/>
              </a:rPr>
              <a:t>Using and Improving Concrete through the use of Slag Cement</a:t>
            </a:r>
          </a:p>
        </p:txBody>
      </p:sp>
      <p:sp>
        <p:nvSpPr>
          <p:cNvPr id="16" name="Arc 15">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TextBox 5">
            <a:extLst>
              <a:ext uri="{FF2B5EF4-FFF2-40B4-BE49-F238E27FC236}">
                <a16:creationId xmlns:a16="http://schemas.microsoft.com/office/drawing/2014/main" id="{507730F5-0E01-0942-8079-EBD464175D76}"/>
              </a:ext>
            </a:extLst>
          </p:cNvPr>
          <p:cNvSpPr txBox="1"/>
          <p:nvPr/>
        </p:nvSpPr>
        <p:spPr>
          <a:xfrm>
            <a:off x="3125454" y="410369"/>
            <a:ext cx="5753528" cy="5947568"/>
          </a:xfrm>
          <a:prstGeom prst="rect">
            <a:avLst/>
          </a:prstGeom>
        </p:spPr>
        <p:txBody>
          <a:bodyPr vert="horz" lIns="91440" tIns="45720" rIns="91440" bIns="45720" rtlCol="0" anchor="ctr">
            <a:normAutofit fontScale="92500" lnSpcReduction="20000"/>
          </a:bodyPr>
          <a:lstStyle/>
          <a:p>
            <a:pPr>
              <a:lnSpc>
                <a:spcPct val="90000"/>
              </a:lnSpc>
            </a:pPr>
            <a:r>
              <a:rPr lang="en-US" sz="2400" dirty="0">
                <a:latin typeface="Trebuchet MS" panose="020B0603020202020204" pitchFamily="34" charset="0"/>
              </a:rPr>
              <a:t>In Summary…</a:t>
            </a:r>
          </a:p>
          <a:p>
            <a:pPr>
              <a:lnSpc>
                <a:spcPct val="90000"/>
              </a:lnSpc>
            </a:pPr>
            <a:endParaRPr lang="en-US" sz="2400" dirty="0">
              <a:latin typeface="Trebuchet MS" panose="020B0603020202020204" pitchFamily="34" charset="0"/>
            </a:endParaRPr>
          </a:p>
          <a:p>
            <a:pPr>
              <a:lnSpc>
                <a:spcPct val="90000"/>
              </a:lnSpc>
              <a:spcBef>
                <a:spcPts val="600"/>
              </a:spcBef>
            </a:pPr>
            <a:r>
              <a:rPr lang="en-US" sz="2400" dirty="0">
                <a:latin typeface="Trebuchet MS" panose="020B0603020202020204" pitchFamily="34" charset="0"/>
              </a:rPr>
              <a:t>Using slag cement at various replacement levels for portland cement improves: </a:t>
            </a:r>
          </a:p>
          <a:p>
            <a:pPr>
              <a:lnSpc>
                <a:spcPct val="90000"/>
              </a:lnSpc>
              <a:spcBef>
                <a:spcPts val="600"/>
              </a:spcBef>
            </a:pPr>
            <a:endParaRPr lang="en-US" sz="2400" dirty="0">
              <a:latin typeface="Trebuchet MS" panose="020B0603020202020204" pitchFamily="34" charset="0"/>
            </a:endParaRPr>
          </a:p>
          <a:p>
            <a:pPr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Consistency, workability and </a:t>
            </a:r>
            <a:r>
              <a:rPr lang="en-US" sz="2400" dirty="0" err="1">
                <a:latin typeface="Trebuchet MS" panose="020B0603020202020204" pitchFamily="34" charset="0"/>
              </a:rPr>
              <a:t>finishability</a:t>
            </a:r>
            <a:r>
              <a:rPr lang="en-US" sz="2400" dirty="0">
                <a:latin typeface="Trebuchet MS" panose="020B0603020202020204" pitchFamily="34" charset="0"/>
              </a:rPr>
              <a:t> of concrete</a:t>
            </a:r>
          </a:p>
          <a:p>
            <a:pPr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Increases durability by</a:t>
            </a:r>
          </a:p>
          <a:p>
            <a:pPr lvl="1"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Increasing long-term compressive and flexural strengths</a:t>
            </a:r>
          </a:p>
          <a:p>
            <a:pPr lvl="1"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Lowering permeability </a:t>
            </a:r>
          </a:p>
          <a:p>
            <a:pPr lvl="1"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Higher resistance to aggressive chemicals</a:t>
            </a:r>
          </a:p>
          <a:p>
            <a:pPr indent="-228600">
              <a:lnSpc>
                <a:spcPct val="90000"/>
              </a:lnSpc>
              <a:spcBef>
                <a:spcPts val="600"/>
              </a:spcBef>
              <a:buFont typeface="Arial" panose="020B0604020202020204" pitchFamily="34" charset="0"/>
              <a:buChar char="•"/>
            </a:pPr>
            <a:endParaRPr lang="en-US" sz="2400" dirty="0">
              <a:latin typeface="Trebuchet MS" panose="020B0603020202020204" pitchFamily="34" charset="0"/>
            </a:endParaRPr>
          </a:p>
          <a:p>
            <a:pPr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Environmental benefits</a:t>
            </a:r>
          </a:p>
          <a:p>
            <a:pPr lvl="1"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Recycled material</a:t>
            </a:r>
          </a:p>
          <a:p>
            <a:pPr lvl="1"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Less energy consumption, life cycle cost efficient</a:t>
            </a:r>
          </a:p>
          <a:p>
            <a:pPr lvl="1" indent="-228600">
              <a:lnSpc>
                <a:spcPct val="90000"/>
              </a:lnSpc>
              <a:spcBef>
                <a:spcPts val="600"/>
              </a:spcBef>
              <a:buFont typeface="Arial" panose="020B0604020202020204" pitchFamily="34" charset="0"/>
              <a:buChar char="•"/>
            </a:pPr>
            <a:r>
              <a:rPr lang="en-US" sz="2400" dirty="0">
                <a:latin typeface="Trebuchet MS" panose="020B0603020202020204" pitchFamily="34" charset="0"/>
              </a:rPr>
              <a:t>Pavements have greater reflectivity from lighter color </a:t>
            </a:r>
          </a:p>
        </p:txBody>
      </p:sp>
    </p:spTree>
    <p:extLst>
      <p:ext uri="{BB962C8B-B14F-4D97-AF65-F5344CB8AC3E}">
        <p14:creationId xmlns:p14="http://schemas.microsoft.com/office/powerpoint/2010/main" val="9934535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52E29E-131D-4C54-BCC2-9EA95AE359A0}"/>
              </a:ext>
            </a:extLst>
          </p:cNvPr>
          <p:cNvSpPr/>
          <p:nvPr/>
        </p:nvSpPr>
        <p:spPr>
          <a:xfrm>
            <a:off x="0" y="723551"/>
            <a:ext cx="9144000" cy="5410898"/>
          </a:xfrm>
          <a:prstGeom prst="rect">
            <a:avLst/>
          </a:prstGeom>
          <a:solidFill>
            <a:schemeClr val="tx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3FE54DA-18D2-45BD-9969-966E1706DF03}"/>
              </a:ext>
            </a:extLst>
          </p:cNvPr>
          <p:cNvSpPr>
            <a:spLocks noGrp="1"/>
          </p:cNvSpPr>
          <p:nvPr>
            <p:ph type="ctrTitle"/>
          </p:nvPr>
        </p:nvSpPr>
        <p:spPr>
          <a:xfrm>
            <a:off x="-223357" y="1303286"/>
            <a:ext cx="9590714" cy="1905102"/>
          </a:xfrm>
        </p:spPr>
        <p:txBody>
          <a:bodyPr>
            <a:normAutofit/>
          </a:bodyPr>
          <a:lstStyle/>
          <a:p>
            <a:r>
              <a:rPr lang="en-US" dirty="0">
                <a:solidFill>
                  <a:schemeClr val="bg1"/>
                </a:solidFill>
              </a:rPr>
              <a:t>Thank You</a:t>
            </a:r>
          </a:p>
        </p:txBody>
      </p:sp>
      <p:sp>
        <p:nvSpPr>
          <p:cNvPr id="3" name="Subtitle 2">
            <a:extLst>
              <a:ext uri="{FF2B5EF4-FFF2-40B4-BE49-F238E27FC236}">
                <a16:creationId xmlns:a16="http://schemas.microsoft.com/office/drawing/2014/main" id="{21CDD644-F26A-4C0B-B3B4-C0307191620A}"/>
              </a:ext>
            </a:extLst>
          </p:cNvPr>
          <p:cNvSpPr>
            <a:spLocks noGrp="1"/>
          </p:cNvSpPr>
          <p:nvPr>
            <p:ph type="subTitle" idx="1"/>
          </p:nvPr>
        </p:nvSpPr>
        <p:spPr>
          <a:xfrm>
            <a:off x="500718" y="3581297"/>
            <a:ext cx="8142564" cy="3490622"/>
          </a:xfrm>
        </p:spPr>
        <p:txBody>
          <a:bodyPr>
            <a:normAutofit/>
          </a:bodyPr>
          <a:lstStyle/>
          <a:p>
            <a:r>
              <a:rPr lang="en-US" sz="3600" dirty="0">
                <a:solidFill>
                  <a:schemeClr val="bg1"/>
                </a:solidFill>
              </a:rPr>
              <a:t>QUESTIONS? </a:t>
            </a:r>
          </a:p>
        </p:txBody>
      </p:sp>
    </p:spTree>
    <p:extLst>
      <p:ext uri="{BB962C8B-B14F-4D97-AF65-F5344CB8AC3E}">
        <p14:creationId xmlns:p14="http://schemas.microsoft.com/office/powerpoint/2010/main" val="365705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4" name="Title 4">
            <a:extLst>
              <a:ext uri="{FF2B5EF4-FFF2-40B4-BE49-F238E27FC236}">
                <a16:creationId xmlns:a16="http://schemas.microsoft.com/office/drawing/2014/main" id="{12D7C950-B1D1-47F3-8075-CF2D8FE8B6A7}"/>
              </a:ext>
            </a:extLst>
          </p:cNvPr>
          <p:cNvSpPr txBox="1">
            <a:spLocks/>
          </p:cNvSpPr>
          <p:nvPr/>
        </p:nvSpPr>
        <p:spPr>
          <a:xfrm>
            <a:off x="5598460" y="1783959"/>
            <a:ext cx="3065480" cy="2889114"/>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lnSpc>
                <a:spcPct val="90000"/>
              </a:lnSpc>
              <a:spcAft>
                <a:spcPts val="600"/>
              </a:spcAft>
            </a:pPr>
            <a:r>
              <a:rPr lang="en-US" sz="4700">
                <a:solidFill>
                  <a:schemeClr val="tx1"/>
                </a:solidFill>
              </a:rPr>
              <a:t>Webinars</a:t>
            </a:r>
          </a:p>
        </p:txBody>
      </p:sp>
      <p:sp>
        <p:nvSpPr>
          <p:cNvPr id="19" name="Freeform: Shape 18">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0"/>
            <a:ext cx="5391039"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a:extLst>
              <a:ext uri="{FF2B5EF4-FFF2-40B4-BE49-F238E27FC236}">
                <a16:creationId xmlns:a16="http://schemas.microsoft.com/office/drawing/2014/main" id="{31BD682F-16E3-4FD4-A132-C04B9030E309}"/>
              </a:ext>
            </a:extLst>
          </p:cNvPr>
          <p:cNvPicPr>
            <a:picLocks noChangeAspect="1"/>
          </p:cNvPicPr>
          <p:nvPr/>
        </p:nvPicPr>
        <p:blipFill rotWithShape="1">
          <a:blip r:embed="rId2"/>
          <a:srcRect l="20385" r="25042" b="1"/>
          <a:stretch/>
        </p:blipFill>
        <p:spPr>
          <a:xfrm>
            <a:off x="20" y="10"/>
            <a:ext cx="5271352"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
        <p:nvSpPr>
          <p:cNvPr id="5" name="TextBox 4">
            <a:extLst>
              <a:ext uri="{FF2B5EF4-FFF2-40B4-BE49-F238E27FC236}">
                <a16:creationId xmlns:a16="http://schemas.microsoft.com/office/drawing/2014/main" id="{07C98248-85E1-8034-AF80-DF8263E70E73}"/>
              </a:ext>
            </a:extLst>
          </p:cNvPr>
          <p:cNvSpPr txBox="1"/>
          <p:nvPr/>
        </p:nvSpPr>
        <p:spPr>
          <a:xfrm>
            <a:off x="5714399" y="4673073"/>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1213678761"/>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759C8392-BE08-4370-823F-33D31A020780}"/>
              </a:ext>
            </a:extLst>
          </p:cNvPr>
          <p:cNvSpPr txBox="1">
            <a:spLocks/>
          </p:cNvSpPr>
          <p:nvPr/>
        </p:nvSpPr>
        <p:spPr>
          <a:xfrm>
            <a:off x="4572000" y="2595851"/>
            <a:ext cx="3931694" cy="1922251"/>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2400" b="1" kern="1200">
                <a:solidFill>
                  <a:schemeClr val="accent1"/>
                </a:solidFill>
                <a:latin typeface="+mj-lt"/>
                <a:ea typeface="+mj-ea"/>
                <a:cs typeface="+mj-cs"/>
              </a:defRPr>
            </a:lvl1pPr>
          </a:lstStyle>
          <a:p>
            <a:pPr algn="l">
              <a:lnSpc>
                <a:spcPct val="90000"/>
              </a:lnSpc>
              <a:spcAft>
                <a:spcPts val="600"/>
              </a:spcAft>
            </a:pPr>
            <a:r>
              <a:rPr lang="en-US" sz="4200" kern="1200" dirty="0">
                <a:solidFill>
                  <a:schemeClr val="tx1"/>
                </a:solidFill>
                <a:latin typeface="+mj-lt"/>
                <a:ea typeface="+mj-ea"/>
                <a:cs typeface="+mj-cs"/>
              </a:rPr>
              <a:t>Technical Information Sheets</a:t>
            </a:r>
          </a:p>
        </p:txBody>
      </p:sp>
      <p:sp>
        <p:nvSpPr>
          <p:cNvPr id="13" name="Freeform: Shape 12">
            <a:extLst>
              <a:ext uri="{FF2B5EF4-FFF2-40B4-BE49-F238E27FC236}">
                <a16:creationId xmlns:a16="http://schemas.microsoft.com/office/drawing/2014/main" id="{60B21A5C-062F-46C2-8389-53D40F46AA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83466"/>
            <a:ext cx="4161778" cy="6374535"/>
          </a:xfrm>
          <a:custGeom>
            <a:avLst/>
            <a:gdLst>
              <a:gd name="connsiteX0" fmla="*/ 2203019 w 5549037"/>
              <a:gd name="connsiteY0" fmla="*/ 0 h 6374535"/>
              <a:gd name="connsiteX1" fmla="*/ 5549037 w 5549037"/>
              <a:gd name="connsiteY1" fmla="*/ 3346018 h 6374535"/>
              <a:gd name="connsiteX2" fmla="*/ 3797930 w 5549037"/>
              <a:gd name="connsiteY2" fmla="*/ 6288190 h 6374535"/>
              <a:gd name="connsiteX3" fmla="*/ 3618689 w 5549037"/>
              <a:gd name="connsiteY3" fmla="*/ 6374535 h 6374535"/>
              <a:gd name="connsiteX4" fmla="*/ 779546 w 5549037"/>
              <a:gd name="connsiteY4" fmla="*/ 6374535 h 6374535"/>
              <a:gd name="connsiteX5" fmla="*/ 537516 w 5549037"/>
              <a:gd name="connsiteY5" fmla="*/ 6248727 h 6374535"/>
              <a:gd name="connsiteX6" fmla="*/ 74641 w 5549037"/>
              <a:gd name="connsiteY6" fmla="*/ 5927968 h 6374535"/>
              <a:gd name="connsiteX7" fmla="*/ 0 w 5549037"/>
              <a:gd name="connsiteY7" fmla="*/ 5860130 h 6374535"/>
              <a:gd name="connsiteX8" fmla="*/ 0 w 5549037"/>
              <a:gd name="connsiteY8" fmla="*/ 831906 h 6374535"/>
              <a:gd name="connsiteX9" fmla="*/ 74641 w 5549037"/>
              <a:gd name="connsiteY9" fmla="*/ 764068 h 6374535"/>
              <a:gd name="connsiteX10" fmla="*/ 2203019 w 5549037"/>
              <a:gd name="connsiteY10" fmla="*/ 0 h 637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49037" h="6374535">
                <a:moveTo>
                  <a:pt x="2203019" y="0"/>
                </a:moveTo>
                <a:cubicBezTo>
                  <a:pt x="4050974" y="0"/>
                  <a:pt x="5549037" y="1498063"/>
                  <a:pt x="5549037" y="3346018"/>
                </a:cubicBezTo>
                <a:cubicBezTo>
                  <a:pt x="5549037" y="4616487"/>
                  <a:pt x="4840968" y="5721578"/>
                  <a:pt x="3797930" y="6288190"/>
                </a:cubicBezTo>
                <a:lnTo>
                  <a:pt x="3618689" y="6374535"/>
                </a:lnTo>
                <a:lnTo>
                  <a:pt x="779546" y="6374535"/>
                </a:lnTo>
                <a:lnTo>
                  <a:pt x="537516" y="6248727"/>
                </a:lnTo>
                <a:cubicBezTo>
                  <a:pt x="374031" y="6154721"/>
                  <a:pt x="219238" y="6047301"/>
                  <a:pt x="74641" y="5927968"/>
                </a:cubicBezTo>
                <a:lnTo>
                  <a:pt x="0" y="5860130"/>
                </a:lnTo>
                <a:lnTo>
                  <a:pt x="0" y="831906"/>
                </a:lnTo>
                <a:lnTo>
                  <a:pt x="74641" y="764068"/>
                </a:lnTo>
                <a:cubicBezTo>
                  <a:pt x="653030" y="286739"/>
                  <a:pt x="1394539" y="0"/>
                  <a:pt x="2203019"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E8F8E9E2-A72F-4B28-A976-729C5672F02B}"/>
              </a:ext>
            </a:extLst>
          </p:cNvPr>
          <p:cNvPicPr>
            <a:picLocks noChangeAspect="1"/>
          </p:cNvPicPr>
          <p:nvPr/>
        </p:nvPicPr>
        <p:blipFill rotWithShape="1">
          <a:blip r:embed="rId2"/>
          <a:srcRect l="7909" r="7911" b="3"/>
          <a:stretch/>
        </p:blipFill>
        <p:spPr>
          <a:xfrm>
            <a:off x="20" y="647373"/>
            <a:ext cx="4038828" cy="6210629"/>
          </a:xfrm>
          <a:custGeom>
            <a:avLst/>
            <a:gdLst/>
            <a:ahLst/>
            <a:cxnLst/>
            <a:rect l="l" t="t" r="r" b="b"/>
            <a:pathLst>
              <a:path w="5385130" h="6210629">
                <a:moveTo>
                  <a:pt x="2203018" y="0"/>
                </a:moveTo>
                <a:cubicBezTo>
                  <a:pt x="3960450" y="0"/>
                  <a:pt x="5385130" y="1424680"/>
                  <a:pt x="5385130" y="3182112"/>
                </a:cubicBezTo>
                <a:cubicBezTo>
                  <a:pt x="5385130" y="4500186"/>
                  <a:pt x="4583748" y="5631087"/>
                  <a:pt x="3441640" y="6114158"/>
                </a:cubicBezTo>
                <a:lnTo>
                  <a:pt x="3178061" y="6210629"/>
                </a:lnTo>
                <a:lnTo>
                  <a:pt x="1233206" y="6210629"/>
                </a:lnTo>
                <a:lnTo>
                  <a:pt x="1108901" y="6171135"/>
                </a:lnTo>
                <a:cubicBezTo>
                  <a:pt x="767738" y="6046219"/>
                  <a:pt x="453928" y="5864559"/>
                  <a:pt x="178899" y="5637585"/>
                </a:cubicBezTo>
                <a:lnTo>
                  <a:pt x="0" y="5474990"/>
                </a:lnTo>
                <a:lnTo>
                  <a:pt x="0" y="889234"/>
                </a:lnTo>
                <a:lnTo>
                  <a:pt x="178899" y="726640"/>
                </a:lnTo>
                <a:cubicBezTo>
                  <a:pt x="728956" y="272693"/>
                  <a:pt x="1434142" y="0"/>
                  <a:pt x="2203018" y="0"/>
                </a:cubicBezTo>
                <a:close/>
              </a:path>
            </a:pathLst>
          </a:custGeom>
        </p:spPr>
      </p:pic>
      <p:sp>
        <p:nvSpPr>
          <p:cNvPr id="15" name="Freeform: Shape 14">
            <a:extLst>
              <a:ext uri="{FF2B5EF4-FFF2-40B4-BE49-F238E27FC236}">
                <a16:creationId xmlns:a16="http://schemas.microsoft.com/office/drawing/2014/main" id="{8A177BCC-4208-4795-8572-4D623BA1E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25322" y="1"/>
            <a:ext cx="3360420" cy="2513993"/>
          </a:xfrm>
          <a:custGeom>
            <a:avLst/>
            <a:gdLst>
              <a:gd name="connsiteX0" fmla="*/ 18382 w 4480560"/>
              <a:gd name="connsiteY0" fmla="*/ 0 h 2513993"/>
              <a:gd name="connsiteX1" fmla="*/ 4462178 w 4480560"/>
              <a:gd name="connsiteY1" fmla="*/ 0 h 2513993"/>
              <a:gd name="connsiteX2" fmla="*/ 4468994 w 4480560"/>
              <a:gd name="connsiteY2" fmla="*/ 44657 h 2513993"/>
              <a:gd name="connsiteX3" fmla="*/ 4480560 w 4480560"/>
              <a:gd name="connsiteY3" fmla="*/ 273713 h 2513993"/>
              <a:gd name="connsiteX4" fmla="*/ 2240280 w 4480560"/>
              <a:gd name="connsiteY4" fmla="*/ 2513993 h 2513993"/>
              <a:gd name="connsiteX5" fmla="*/ 0 w 4480560"/>
              <a:gd name="connsiteY5" fmla="*/ 273713 h 2513993"/>
              <a:gd name="connsiteX6" fmla="*/ 11567 w 4480560"/>
              <a:gd name="connsiteY6" fmla="*/ 44657 h 2513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0560" h="2513993">
                <a:moveTo>
                  <a:pt x="18382" y="0"/>
                </a:moveTo>
                <a:lnTo>
                  <a:pt x="4462178" y="0"/>
                </a:lnTo>
                <a:lnTo>
                  <a:pt x="4468994" y="44657"/>
                </a:lnTo>
                <a:cubicBezTo>
                  <a:pt x="4476642" y="119969"/>
                  <a:pt x="4480560" y="196384"/>
                  <a:pt x="4480560" y="273713"/>
                </a:cubicBezTo>
                <a:cubicBezTo>
                  <a:pt x="4480560" y="1510985"/>
                  <a:pt x="3477552" y="2513993"/>
                  <a:pt x="2240280" y="2513993"/>
                </a:cubicBezTo>
                <a:cubicBezTo>
                  <a:pt x="1003008" y="2513993"/>
                  <a:pt x="0" y="1510985"/>
                  <a:pt x="0" y="273713"/>
                </a:cubicBezTo>
                <a:cubicBezTo>
                  <a:pt x="0" y="196384"/>
                  <a:pt x="3918" y="119969"/>
                  <a:pt x="11567" y="4465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0986A971-44F3-462C-BD4A-E06426A7FA0A}"/>
              </a:ext>
            </a:extLst>
          </p:cNvPr>
          <p:cNvPicPr>
            <a:picLocks noChangeAspect="1"/>
          </p:cNvPicPr>
          <p:nvPr/>
        </p:nvPicPr>
        <p:blipFill rotWithShape="1">
          <a:blip r:embed="rId3"/>
          <a:srcRect t="12734" r="-1" b="31049"/>
          <a:stretch/>
        </p:blipFill>
        <p:spPr>
          <a:xfrm>
            <a:off x="4048766" y="1"/>
            <a:ext cx="3113532" cy="2349401"/>
          </a:xfrm>
          <a:custGeom>
            <a:avLst/>
            <a:gdLst/>
            <a:ahLst/>
            <a:cxnLst/>
            <a:rect l="l" t="t" r="r" b="b"/>
            <a:pathLst>
              <a:path w="4151376" h="2349401">
                <a:moveTo>
                  <a:pt x="20101" y="0"/>
                </a:moveTo>
                <a:lnTo>
                  <a:pt x="4131276" y="0"/>
                </a:lnTo>
                <a:lnTo>
                  <a:pt x="4140659" y="61486"/>
                </a:lnTo>
                <a:cubicBezTo>
                  <a:pt x="4147746" y="131265"/>
                  <a:pt x="4151376" y="202065"/>
                  <a:pt x="4151376" y="273713"/>
                </a:cubicBezTo>
                <a:cubicBezTo>
                  <a:pt x="4151376" y="1420084"/>
                  <a:pt x="3222059" y="2349401"/>
                  <a:pt x="2075688" y="2349401"/>
                </a:cubicBezTo>
                <a:cubicBezTo>
                  <a:pt x="929317" y="2349401"/>
                  <a:pt x="0" y="1420084"/>
                  <a:pt x="0" y="273713"/>
                </a:cubicBezTo>
                <a:cubicBezTo>
                  <a:pt x="0" y="202065"/>
                  <a:pt x="3630" y="131265"/>
                  <a:pt x="10717" y="61486"/>
                </a:cubicBezTo>
                <a:close/>
              </a:path>
            </a:pathLst>
          </a:custGeom>
        </p:spPr>
      </p:pic>
      <p:sp>
        <p:nvSpPr>
          <p:cNvPr id="7" name="TextBox 6">
            <a:extLst>
              <a:ext uri="{FF2B5EF4-FFF2-40B4-BE49-F238E27FC236}">
                <a16:creationId xmlns:a16="http://schemas.microsoft.com/office/drawing/2014/main" id="{9C6682D3-5DE4-D503-24C4-DF7C315E1314}"/>
              </a:ext>
            </a:extLst>
          </p:cNvPr>
          <p:cNvSpPr txBox="1"/>
          <p:nvPr/>
        </p:nvSpPr>
        <p:spPr>
          <a:xfrm>
            <a:off x="4663248" y="4501331"/>
            <a:ext cx="3749197" cy="369332"/>
          </a:xfrm>
          <a:prstGeom prst="rect">
            <a:avLst/>
          </a:prstGeom>
          <a:noFill/>
        </p:spPr>
        <p:txBody>
          <a:bodyPr wrap="square" rtlCol="0">
            <a:spAutoFit/>
          </a:bodyPr>
          <a:lstStyle/>
          <a:p>
            <a:r>
              <a:rPr lang="en-US" sz="1800" dirty="0">
                <a:solidFill>
                  <a:schemeClr val="tx1"/>
                </a:solidFill>
              </a:rPr>
              <a:t>www.slagcement.org</a:t>
            </a:r>
            <a:endParaRPr lang="en-US" sz="1800" kern="1200" dirty="0">
              <a:solidFill>
                <a:schemeClr val="tx1"/>
              </a:solidFill>
              <a:latin typeface="+mj-lt"/>
              <a:ea typeface="+mj-ea"/>
              <a:cs typeface="+mj-cs"/>
            </a:endParaRPr>
          </a:p>
        </p:txBody>
      </p:sp>
    </p:spTree>
    <p:extLst>
      <p:ext uri="{BB962C8B-B14F-4D97-AF65-F5344CB8AC3E}">
        <p14:creationId xmlns:p14="http://schemas.microsoft.com/office/powerpoint/2010/main" val="1046860123"/>
      </p:ext>
    </p:extLst>
  </p:cSld>
  <p:clrMapOvr>
    <a:overrideClrMapping bg1="dk1" tx1="lt1" bg2="dk2" tx2="lt2" accent1="accent1" accent2="accent2" accent3="accent3" accent4="accent4" accent5="accent5" accent6="accent6" hlink="hlink" folHlink="folHlink"/>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Lehigh Hanson">
      <a:dk1>
        <a:srgbClr val="818387"/>
      </a:dk1>
      <a:lt1>
        <a:sysClr val="window" lastClr="FFFFFF"/>
      </a:lt1>
      <a:dk2>
        <a:srgbClr val="000000"/>
      </a:dk2>
      <a:lt2>
        <a:srgbClr val="E0E1E2"/>
      </a:lt2>
      <a:accent1>
        <a:srgbClr val="3C5896"/>
      </a:accent1>
      <a:accent2>
        <a:srgbClr val="FF8F1C"/>
      </a:accent2>
      <a:accent3>
        <a:srgbClr val="BAD739"/>
      </a:accent3>
      <a:accent4>
        <a:srgbClr val="818387"/>
      </a:accent4>
      <a:accent5>
        <a:srgbClr val="B5B7B9"/>
      </a:accent5>
      <a:accent6>
        <a:srgbClr val="E0E1E2"/>
      </a:accent6>
      <a:hlink>
        <a:srgbClr val="3C5896"/>
      </a:hlink>
      <a:folHlink>
        <a:srgbClr val="BAD73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high Hanson PPT template no instruction" id="{23D3966C-D880-524A-A8F4-103D03392945}" vid="{7E2562CC-9EF3-244A-9273-46C1667FA234}"/>
    </a:ext>
  </a:extLst>
</a:theme>
</file>

<file path=ppt/theme/theme2.xml><?xml version="1.0" encoding="utf-8"?>
<a:theme xmlns:a="http://schemas.openxmlformats.org/drawingml/2006/main" name="1_Office Theme">
  <a:themeElements>
    <a:clrScheme name="SCA Colors">
      <a:dk1>
        <a:srgbClr val="017783"/>
      </a:dk1>
      <a:lt1>
        <a:srgbClr val="FFFFFF"/>
      </a:lt1>
      <a:dk2>
        <a:srgbClr val="546223"/>
      </a:dk2>
      <a:lt2>
        <a:srgbClr val="FFFFFF"/>
      </a:lt2>
      <a:accent1>
        <a:srgbClr val="546223"/>
      </a:accent1>
      <a:accent2>
        <a:srgbClr val="999B30"/>
      </a:accent2>
      <a:accent3>
        <a:srgbClr val="C69214"/>
      </a:accent3>
      <a:accent4>
        <a:srgbClr val="BD9B60"/>
      </a:accent4>
      <a:accent5>
        <a:srgbClr val="A8AD00"/>
      </a:accent5>
      <a:accent6>
        <a:srgbClr val="70AD47"/>
      </a:accent6>
      <a:hlink>
        <a:srgbClr val="017783"/>
      </a:hlink>
      <a:folHlink>
        <a:srgbClr val="A8AD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SCA Colors">
      <a:dk1>
        <a:srgbClr val="017783"/>
      </a:dk1>
      <a:lt1>
        <a:srgbClr val="FFFFFF"/>
      </a:lt1>
      <a:dk2>
        <a:srgbClr val="546223"/>
      </a:dk2>
      <a:lt2>
        <a:srgbClr val="FFFFFF"/>
      </a:lt2>
      <a:accent1>
        <a:srgbClr val="546223"/>
      </a:accent1>
      <a:accent2>
        <a:srgbClr val="999B30"/>
      </a:accent2>
      <a:accent3>
        <a:srgbClr val="C69214"/>
      </a:accent3>
      <a:accent4>
        <a:srgbClr val="BD9B60"/>
      </a:accent4>
      <a:accent5>
        <a:srgbClr val="A8AD00"/>
      </a:accent5>
      <a:accent6>
        <a:srgbClr val="70AD47"/>
      </a:accent6>
      <a:hlink>
        <a:srgbClr val="017783"/>
      </a:hlink>
      <a:folHlink>
        <a:srgbClr val="A8AD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SCA Colors">
      <a:dk1>
        <a:srgbClr val="017783"/>
      </a:dk1>
      <a:lt1>
        <a:srgbClr val="FFFFFF"/>
      </a:lt1>
      <a:dk2>
        <a:srgbClr val="546223"/>
      </a:dk2>
      <a:lt2>
        <a:srgbClr val="FFFFFF"/>
      </a:lt2>
      <a:accent1>
        <a:srgbClr val="546223"/>
      </a:accent1>
      <a:accent2>
        <a:srgbClr val="999B30"/>
      </a:accent2>
      <a:accent3>
        <a:srgbClr val="C69214"/>
      </a:accent3>
      <a:accent4>
        <a:srgbClr val="BD9B60"/>
      </a:accent4>
      <a:accent5>
        <a:srgbClr val="A8AD00"/>
      </a:accent5>
      <a:accent6>
        <a:srgbClr val="70AD47"/>
      </a:accent6>
      <a:hlink>
        <a:srgbClr val="017783"/>
      </a:hlink>
      <a:folHlink>
        <a:srgbClr val="A8AD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84B066F964FBF4CB0FC210D1F59A1C0" ma:contentTypeVersion="13" ma:contentTypeDescription="Create a new document." ma:contentTypeScope="" ma:versionID="1a1ac2497cdf95fb4039aa2812d4da93">
  <xsd:schema xmlns:xsd="http://www.w3.org/2001/XMLSchema" xmlns:xs="http://www.w3.org/2001/XMLSchema" xmlns:p="http://schemas.microsoft.com/office/2006/metadata/properties" xmlns:ns3="0ab3a8e1-36e4-423f-a2c4-427745a029d2" xmlns:ns4="9ed3a195-5b5e-443c-bb1c-b7f4744fcff4" targetNamespace="http://schemas.microsoft.com/office/2006/metadata/properties" ma:root="true" ma:fieldsID="04b0175676bda6c526ad339866eeaa54" ns3:_="" ns4:_="">
    <xsd:import namespace="0ab3a8e1-36e4-423f-a2c4-427745a029d2"/>
    <xsd:import namespace="9ed3a195-5b5e-443c-bb1c-b7f4744fcff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b3a8e1-36e4-423f-a2c4-427745a029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ed3a195-5b5e-443c-bb1c-b7f4744fcff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FF75AE-0860-4D37-8B9D-8E7818039A93}">
  <ds:schemaRefs>
    <ds:schemaRef ds:uri="http://schemas.microsoft.com/sharepoint/v3/contenttype/forms"/>
  </ds:schemaRefs>
</ds:datastoreItem>
</file>

<file path=customXml/itemProps2.xml><?xml version="1.0" encoding="utf-8"?>
<ds:datastoreItem xmlns:ds="http://schemas.openxmlformats.org/officeDocument/2006/customXml" ds:itemID="{7CEB3C00-6A80-43C2-93C8-95E81F6068E1}">
  <ds:schemaRefs>
    <ds:schemaRef ds:uri="0ab3a8e1-36e4-423f-a2c4-427745a029d2"/>
    <ds:schemaRef ds:uri="9ed3a195-5b5e-443c-bb1c-b7f4744fcff4"/>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41E57AE7-F056-4102-966D-EB50E8AF15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ab3a8e1-36e4-423f-a2c4-427745a029d2"/>
    <ds:schemaRef ds:uri="9ed3a195-5b5e-443c-bb1c-b7f4744fcf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980</TotalTime>
  <Words>3414</Words>
  <Application>Microsoft Office PowerPoint</Application>
  <PresentationFormat>On-screen Show (4:3)</PresentationFormat>
  <Paragraphs>527</Paragraphs>
  <Slides>74</Slides>
  <Notes>37</Notes>
  <HiddenSlides>0</HiddenSlides>
  <MMClips>0</MMClips>
  <ScaleCrop>false</ScaleCrop>
  <HeadingPairs>
    <vt:vector size="8" baseType="variant">
      <vt:variant>
        <vt:lpstr>Fonts Used</vt:lpstr>
      </vt:variant>
      <vt:variant>
        <vt:i4>15</vt:i4>
      </vt:variant>
      <vt:variant>
        <vt:lpstr>Theme</vt:lpstr>
      </vt:variant>
      <vt:variant>
        <vt:i4>4</vt:i4>
      </vt:variant>
      <vt:variant>
        <vt:lpstr>Embedded OLE Servers</vt:lpstr>
      </vt:variant>
      <vt:variant>
        <vt:i4>1</vt:i4>
      </vt:variant>
      <vt:variant>
        <vt:lpstr>Slide Titles</vt:lpstr>
      </vt:variant>
      <vt:variant>
        <vt:i4>74</vt:i4>
      </vt:variant>
    </vt:vector>
  </HeadingPairs>
  <TitlesOfParts>
    <vt:vector size="94" baseType="lpstr">
      <vt:lpstr>Arial</vt:lpstr>
      <vt:lpstr>Arial Black</vt:lpstr>
      <vt:lpstr>Avenir Next LT Pro</vt:lpstr>
      <vt:lpstr>Book Antiqua</vt:lpstr>
      <vt:lpstr>Calibri</vt:lpstr>
      <vt:lpstr>Franklin Gothic Medium</vt:lpstr>
      <vt:lpstr>Frutiger 45 Light</vt:lpstr>
      <vt:lpstr>Frutiger 55 Roman</vt:lpstr>
      <vt:lpstr>Graphik Compact Regular</vt:lpstr>
      <vt:lpstr>Times New Roman</vt:lpstr>
      <vt:lpstr>Trebuchet MS</vt:lpstr>
      <vt:lpstr>Verdana</vt:lpstr>
      <vt:lpstr>Wingdings</vt:lpstr>
      <vt:lpstr>Wingdings 3</vt:lpstr>
      <vt:lpstr>ZapfDingbats</vt:lpstr>
      <vt:lpstr>Office Theme</vt:lpstr>
      <vt:lpstr>1_Office Theme</vt:lpstr>
      <vt:lpstr>1_Office Theme</vt:lpstr>
      <vt:lpstr>2_Office Theme</vt:lpstr>
      <vt:lpstr>Chart</vt:lpstr>
      <vt:lpstr>Improving Concrete by using Slag Cement</vt:lpstr>
      <vt:lpstr>Presentation Notes</vt:lpstr>
      <vt:lpstr>Disclaimer</vt:lpstr>
      <vt:lpstr>Learning Objectives</vt:lpstr>
      <vt:lpstr>Todays Speaker</vt:lpstr>
      <vt:lpstr>Copyright  Materials</vt:lpstr>
      <vt:lpstr>PowerPoint Presentation</vt:lpstr>
      <vt:lpstr>PowerPoint Presentation</vt:lpstr>
      <vt:lpstr>PowerPoint Presentation</vt:lpstr>
      <vt:lpstr>PowerPoint Presentation</vt:lpstr>
      <vt:lpstr>State Specific Info &amp; Videos</vt:lpstr>
      <vt:lpstr>Improving Concrete by using Slag Cement</vt:lpstr>
      <vt:lpstr>PowerPoint Presentation</vt:lpstr>
      <vt:lpstr>SCMs: Why Complicate the Mix? (If portland cement has worked, why add Supplementary Cementitious Materials such as Slag cement?)</vt:lpstr>
      <vt:lpstr> What is Slag Cement</vt:lpstr>
      <vt:lpstr>Slag Cement</vt:lpstr>
      <vt:lpstr>Schematic of Blast Furnace:</vt:lpstr>
      <vt:lpstr>What is Slag Cement?</vt:lpstr>
      <vt:lpstr>Slag granules introduced into the finish mills</vt:lpstr>
      <vt:lpstr>Physical Characteristics of Slag Cement</vt:lpstr>
      <vt:lpstr>Typical Chemical Analysis</vt:lpstr>
      <vt:lpstr>Slag  Composition is closer to Portland cement than other SCMs</vt:lpstr>
      <vt:lpstr> Slag Cement Specifications</vt:lpstr>
      <vt:lpstr>PowerPoint Presentation</vt:lpstr>
      <vt:lpstr>PowerPoint Presentation</vt:lpstr>
      <vt:lpstr> Slag Cement Hydration</vt:lpstr>
      <vt:lpstr>Results of Cement Hydration: The cement and water reaction will produce two primary hydration products: Calcium Silica Hydrate (CSH) and Calcium Hydroxide (CaOH).  The CSH is referred to as the glue.</vt:lpstr>
      <vt:lpstr>Effect of the Slag Cement Reaction</vt:lpstr>
      <vt:lpstr>PowerPoint Presentation</vt:lpstr>
      <vt:lpstr>Effects on Plastic Concrete Properties</vt:lpstr>
      <vt:lpstr>Effect of Temperature on Time of Set</vt:lpstr>
      <vt:lpstr>Set Time – portland vs slag cement</vt:lpstr>
      <vt:lpstr>PowerPoint Presentation</vt:lpstr>
      <vt:lpstr>Effect of Slag Cement on Concrete Strength</vt:lpstr>
      <vt:lpstr>PowerPoint Presentation</vt:lpstr>
      <vt:lpstr>Durability Benefits of Slag Cement</vt:lpstr>
      <vt:lpstr>Slag Cement Mitigates Alkali Silica Reaction (ASR)</vt:lpstr>
      <vt:lpstr>ASR Exposure Site Established in Kingston, Ontario in 1991</vt:lpstr>
      <vt:lpstr>The “Vault”</vt:lpstr>
      <vt:lpstr>Recent Slag Cement with PCL  ASR Testing  </vt:lpstr>
      <vt:lpstr>PowerPoint Presentation</vt:lpstr>
      <vt:lpstr>Slag Cement Resistance to  Sulfate Attack</vt:lpstr>
      <vt:lpstr>Effect of Slag Cement on Sulfate Resistance</vt:lpstr>
      <vt:lpstr>Drying Shrinkage</vt:lpstr>
      <vt:lpstr>Concrete Permeability</vt:lpstr>
      <vt:lpstr>Permeability Testing ASTM C1202</vt:lpstr>
      <vt:lpstr>Effect of Age on Coulombs with Slag Cement</vt:lpstr>
      <vt:lpstr>Chloride Ingress measurement on concrete pavements after 2 years (Picton, ON)</vt:lpstr>
      <vt:lpstr>50% Slag industrial concrete pavement slabs after 10 years field exposure to F/T and de-icers</vt:lpstr>
      <vt:lpstr>Delaware:  Route 1 SB 10 year old slag pavements,  35 and 50% slag cement</vt:lpstr>
      <vt:lpstr>PowerPoint Presentation</vt:lpstr>
      <vt:lpstr>Ready Mixed Concrete Applications</vt:lpstr>
      <vt:lpstr>Ready Mixed Concrete Benefits</vt:lpstr>
      <vt:lpstr>PowerPoint Presentation</vt:lpstr>
      <vt:lpstr>PowerPoint Presentation</vt:lpstr>
      <vt:lpstr>Mass Concrete</vt:lpstr>
      <vt:lpstr>Rate of Heat Liberation at 27C (80F) for different levels of  slag  (Roy &amp; Idorn 1982)</vt:lpstr>
      <vt:lpstr>PowerPoint Presentation</vt:lpstr>
      <vt:lpstr>8-Day Temperatures in 5 m (16.4 ft) thick VRM  50% Slag Mass Foundation</vt:lpstr>
      <vt:lpstr>PowerPoint Presentation</vt:lpstr>
      <vt:lpstr>Slag Cement Concrete Pavements are Lighter and Brighter</vt:lpstr>
      <vt:lpstr>Lighter Pavements are Cooler; Reducing Urban Heat Slag cement raises the surface albedo of concrete which indicates higher reflectivity</vt:lpstr>
      <vt:lpstr>Project: JFK Airport – Runway 4L-22R</vt:lpstr>
      <vt:lpstr>Precast &amp; Prestressed Concrete Benefits</vt:lpstr>
      <vt:lpstr>Soil Stabilization and Full-Depth Reclamation (FDR)</vt:lpstr>
      <vt:lpstr>PowerPoint Presentation</vt:lpstr>
      <vt:lpstr>Slag Cement – A Recycled Material</vt:lpstr>
      <vt:lpstr>Slag Cement Reduces Energy Consumption</vt:lpstr>
      <vt:lpstr>Slag Cement Reduces Greenhouse Gas</vt:lpstr>
      <vt:lpstr>PowerPoint Presentation</vt:lpstr>
      <vt:lpstr>Building Product Disclosure  EPD</vt:lpstr>
      <vt:lpstr>SCA Calculator </vt:lpstr>
      <vt:lpstr>Using and Improving Concrete through the use of Slag Cement</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Whitt, Jay (Indianapolis) USA</dc:creator>
  <cp:lastModifiedBy>Drew G. Burns</cp:lastModifiedBy>
  <cp:revision>43</cp:revision>
  <cp:lastPrinted>2021-01-27T14:18:51Z</cp:lastPrinted>
  <dcterms:created xsi:type="dcterms:W3CDTF">2021-01-27T13:07:55Z</dcterms:created>
  <dcterms:modified xsi:type="dcterms:W3CDTF">2022-06-13T15:27:58Z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0x010100D84B066F964FBF4CB0FC210D1F59A1C0</vt:lpwstr>
  </property>
</Properties>
</file>